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ubik" panose="020B060402020202020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2925081924982"/>
          <c:y val="3.2342073101419601E-2"/>
          <c:w val="0.85463400669642264"/>
          <c:h val="0.78867522747682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Кибербуллинг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6-4205-86D6-749543BB978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Буллинг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6-4205-86D6-749543BB978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Физическое насилие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6-4205-86D6-749543BB978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Психическое насилие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06-4205-86D6-749543BB9786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Склонение к суициду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6-4205-86D6-749543BB9786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Скулшутинг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6-4205-86D6-749543BB9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62184448"/>
        <c:axId val="162048832"/>
      </c:barChart>
      <c:catAx>
        <c:axId val="6218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62048832"/>
        <c:crosses val="autoZero"/>
        <c:auto val="1"/>
        <c:lblAlgn val="ctr"/>
        <c:lblOffset val="100"/>
        <c:noMultiLvlLbl val="0"/>
      </c:catAx>
      <c:valAx>
        <c:axId val="162048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6218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4D83C-032A-41FE-A516-F0ECD6FADD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BC73B-5BB5-44D3-9E2A-AE9D5B3F924B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профилактической работы</a:t>
          </a:r>
        </a:p>
      </dgm:t>
    </dgm:pt>
    <dgm:pt modelId="{93E044FA-C840-4D5D-9C2D-1B96F26612A4}" type="parTrans" cxnId="{464FE37A-29C3-4619-927C-15A97A336C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2B33C-CEB0-4A19-BA00-07038A24E5EE}" type="sibTrans" cxnId="{464FE37A-29C3-4619-927C-15A97A336C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1A8DF-FE4F-4BC3-A311-7DAF42DCC4FF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Виды и формы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профилактических мероприятий по предупреждению травли (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1BAC87C8-DE49-4EC3-A558-562D8AEFC28E}" type="parTrans" cxnId="{8B3E3A4B-A259-4DEB-9DB9-CADD8A9FA78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D9030-CA22-4540-8685-82D218A67DF8}" type="sibTrans" cxnId="{8B3E3A4B-A259-4DEB-9DB9-CADD8A9FA78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CE40C-3BC8-4A67-B531-332E389E0BDA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Модельные алгоритмы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действий по профилактике травли в образовательных учреждениях и социализации детей и подростков</a:t>
          </a:r>
        </a:p>
      </dgm:t>
    </dgm:pt>
    <dgm:pt modelId="{A4D88D84-BC37-4AC7-903E-6A7AE74B6EA9}" type="parTrans" cxnId="{CE584E34-6876-4CEB-964E-F3D685BFD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1E9EA-F293-446D-BD40-29E22A08AB42}" type="sibTrans" cxnId="{CE584E34-6876-4CEB-964E-F3D685BFD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99695-E9C3-4872-9F67-F4278A047AB6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профилактики травли и социализации детей и подростков </a:t>
          </a:r>
        </a:p>
      </dgm:t>
    </dgm:pt>
    <dgm:pt modelId="{3B63A987-F32A-4F9B-BADB-6ECF55955535}" type="parTrans" cxnId="{A8963F47-6EB3-44BB-949C-C55E87EF8FC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C81DF-2BFE-4EC8-90D9-910AD214ADE9}" type="sibTrans" cxnId="{A8963F47-6EB3-44BB-949C-C55E87EF8FC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170A1-8FD2-43E2-99CB-45AE98B15092}" type="pres">
      <dgm:prSet presAssocID="{8BC4D83C-032A-41FE-A516-F0ECD6FADD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CB11B5-06AD-4110-BCE1-112CAF6D6961}" type="pres">
      <dgm:prSet presAssocID="{8BC4D83C-032A-41FE-A516-F0ECD6FADD4E}" presName="Name1" presStyleCnt="0"/>
      <dgm:spPr/>
    </dgm:pt>
    <dgm:pt modelId="{E0347FE9-17B5-4DB3-BD8E-24A61154BF8A}" type="pres">
      <dgm:prSet presAssocID="{8BC4D83C-032A-41FE-A516-F0ECD6FADD4E}" presName="cycle" presStyleCnt="0"/>
      <dgm:spPr/>
    </dgm:pt>
    <dgm:pt modelId="{311C51B1-55A1-4C6B-91BB-B36BCF5F11D9}" type="pres">
      <dgm:prSet presAssocID="{8BC4D83C-032A-41FE-A516-F0ECD6FADD4E}" presName="srcNode" presStyleLbl="node1" presStyleIdx="0" presStyleCnt="4"/>
      <dgm:spPr/>
    </dgm:pt>
    <dgm:pt modelId="{B3A20F7A-C3B2-422A-8928-23767182BF1A}" type="pres">
      <dgm:prSet presAssocID="{8BC4D83C-032A-41FE-A516-F0ECD6FADD4E}" presName="conn" presStyleLbl="parChTrans1D2" presStyleIdx="0" presStyleCnt="1"/>
      <dgm:spPr/>
      <dgm:t>
        <a:bodyPr/>
        <a:lstStyle/>
        <a:p>
          <a:endParaRPr lang="ru-RU"/>
        </a:p>
      </dgm:t>
    </dgm:pt>
    <dgm:pt modelId="{1E445D47-D5E7-46DF-B44B-C0A43E027A7B}" type="pres">
      <dgm:prSet presAssocID="{8BC4D83C-032A-41FE-A516-F0ECD6FADD4E}" presName="extraNode" presStyleLbl="node1" presStyleIdx="0" presStyleCnt="4"/>
      <dgm:spPr/>
    </dgm:pt>
    <dgm:pt modelId="{0F059C87-D084-49C0-A1BA-BEF69B86EF0A}" type="pres">
      <dgm:prSet presAssocID="{8BC4D83C-032A-41FE-A516-F0ECD6FADD4E}" presName="dstNode" presStyleLbl="node1" presStyleIdx="0" presStyleCnt="4"/>
      <dgm:spPr/>
    </dgm:pt>
    <dgm:pt modelId="{48B0134E-12FC-4915-BE26-E630068DC5DB}" type="pres">
      <dgm:prSet presAssocID="{8C0BC73B-5BB5-44D3-9E2A-AE9D5B3F924B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1E5B30-8AD5-4DB5-BCB1-B35461922343}" type="pres">
      <dgm:prSet presAssocID="{8C0BC73B-5BB5-44D3-9E2A-AE9D5B3F924B}" presName="accent_1" presStyleCnt="0"/>
      <dgm:spPr/>
    </dgm:pt>
    <dgm:pt modelId="{C552CA87-4535-4194-A508-403190D52F14}" type="pres">
      <dgm:prSet presAssocID="{8C0BC73B-5BB5-44D3-9E2A-AE9D5B3F924B}" presName="accentRepeatNode" presStyleLbl="solidFgAcc1" presStyleIdx="0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6A864FD9-73C2-49CD-8525-649238949015}" type="pres">
      <dgm:prSet presAssocID="{3341A8DF-FE4F-4BC3-A311-7DAF42DCC4FF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AE2418-9DED-4854-98FA-5E4EA199A805}" type="pres">
      <dgm:prSet presAssocID="{3341A8DF-FE4F-4BC3-A311-7DAF42DCC4FF}" presName="accent_2" presStyleCnt="0"/>
      <dgm:spPr/>
    </dgm:pt>
    <dgm:pt modelId="{20BD71B5-1A7E-4687-9FAC-D1358D59B758}" type="pres">
      <dgm:prSet presAssocID="{3341A8DF-FE4F-4BC3-A311-7DAF42DCC4FF}" presName="accentRepeatNode" presStyleLbl="solidFgAcc1" presStyleIdx="1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2D4E0149-698E-4A38-9812-DDA75983897F}" type="pres">
      <dgm:prSet presAssocID="{B33CE40C-3BC8-4A67-B531-332E389E0BDA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426CD6-8805-4F87-969C-9C37D34F75DC}" type="pres">
      <dgm:prSet presAssocID="{B33CE40C-3BC8-4A67-B531-332E389E0BDA}" presName="accent_3" presStyleCnt="0"/>
      <dgm:spPr/>
    </dgm:pt>
    <dgm:pt modelId="{8CC591CD-F562-491F-B980-D69F25C8C9C3}" type="pres">
      <dgm:prSet presAssocID="{B33CE40C-3BC8-4A67-B531-332E389E0BDA}" presName="accentRepeatNode" presStyleLbl="solidFgAcc1" presStyleIdx="2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1C20C8FE-4CB4-497D-8EB4-99A1837FAEFA}" type="pres">
      <dgm:prSet presAssocID="{22999695-E9C3-4872-9F67-F4278A047AB6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674E0D-D695-425E-A394-E4936E9BB5F9}" type="pres">
      <dgm:prSet presAssocID="{22999695-E9C3-4872-9F67-F4278A047AB6}" presName="accent_4" presStyleCnt="0"/>
      <dgm:spPr/>
    </dgm:pt>
    <dgm:pt modelId="{E6E194A6-4840-4F2D-A498-AC36A98705A6}" type="pres">
      <dgm:prSet presAssocID="{22999695-E9C3-4872-9F67-F4278A047AB6}" presName="accentRepeatNode" presStyleLbl="solidFgAcc1" presStyleIdx="3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</dgm:ptLst>
  <dgm:cxnLst>
    <dgm:cxn modelId="{D73D5AE5-87A7-4AB7-BD65-DEA906E2B92D}" type="presOf" srcId="{B33CE40C-3BC8-4A67-B531-332E389E0BDA}" destId="{2D4E0149-698E-4A38-9812-DDA75983897F}" srcOrd="0" destOrd="0" presId="urn:microsoft.com/office/officeart/2008/layout/VerticalCurvedList"/>
    <dgm:cxn modelId="{A8963F47-6EB3-44BB-949C-C55E87EF8FCB}" srcId="{8BC4D83C-032A-41FE-A516-F0ECD6FADD4E}" destId="{22999695-E9C3-4872-9F67-F4278A047AB6}" srcOrd="3" destOrd="0" parTransId="{3B63A987-F32A-4F9B-BADB-6ECF55955535}" sibTransId="{141C81DF-2BFE-4EC8-90D9-910AD214ADE9}"/>
    <dgm:cxn modelId="{94143C82-4501-4CA5-A8D7-ED33822383BD}" type="presOf" srcId="{22999695-E9C3-4872-9F67-F4278A047AB6}" destId="{1C20C8FE-4CB4-497D-8EB4-99A1837FAEFA}" srcOrd="0" destOrd="0" presId="urn:microsoft.com/office/officeart/2008/layout/VerticalCurvedList"/>
    <dgm:cxn modelId="{01A2B714-049A-457E-821D-D7AE2B1D6D44}" type="presOf" srcId="{3C52B33C-CEB0-4A19-BA00-07038A24E5EE}" destId="{B3A20F7A-C3B2-422A-8928-23767182BF1A}" srcOrd="0" destOrd="0" presId="urn:microsoft.com/office/officeart/2008/layout/VerticalCurvedList"/>
    <dgm:cxn modelId="{8B3E3A4B-A259-4DEB-9DB9-CADD8A9FA78B}" srcId="{8BC4D83C-032A-41FE-A516-F0ECD6FADD4E}" destId="{3341A8DF-FE4F-4BC3-A311-7DAF42DCC4FF}" srcOrd="1" destOrd="0" parTransId="{1BAC87C8-DE49-4EC3-A558-562D8AEFC28E}" sibTransId="{E32D9030-CA22-4540-8685-82D218A67DF8}"/>
    <dgm:cxn modelId="{BDCD2075-8D66-4C7B-84DA-4FC190F8A944}" type="presOf" srcId="{8C0BC73B-5BB5-44D3-9E2A-AE9D5B3F924B}" destId="{48B0134E-12FC-4915-BE26-E630068DC5DB}" srcOrd="0" destOrd="0" presId="urn:microsoft.com/office/officeart/2008/layout/VerticalCurvedList"/>
    <dgm:cxn modelId="{464FE37A-29C3-4619-927C-15A97A336C2B}" srcId="{8BC4D83C-032A-41FE-A516-F0ECD6FADD4E}" destId="{8C0BC73B-5BB5-44D3-9E2A-AE9D5B3F924B}" srcOrd="0" destOrd="0" parTransId="{93E044FA-C840-4D5D-9C2D-1B96F26612A4}" sibTransId="{3C52B33C-CEB0-4A19-BA00-07038A24E5EE}"/>
    <dgm:cxn modelId="{CE584E34-6876-4CEB-964E-F3D685BFD646}" srcId="{8BC4D83C-032A-41FE-A516-F0ECD6FADD4E}" destId="{B33CE40C-3BC8-4A67-B531-332E389E0BDA}" srcOrd="2" destOrd="0" parTransId="{A4D88D84-BC37-4AC7-903E-6A7AE74B6EA9}" sibTransId="{D681E9EA-F293-446D-BD40-29E22A08AB42}"/>
    <dgm:cxn modelId="{F49481FA-389C-490B-9710-873E22BC5FFC}" type="presOf" srcId="{3341A8DF-FE4F-4BC3-A311-7DAF42DCC4FF}" destId="{6A864FD9-73C2-49CD-8525-649238949015}" srcOrd="0" destOrd="0" presId="urn:microsoft.com/office/officeart/2008/layout/VerticalCurvedList"/>
    <dgm:cxn modelId="{FB4EB7DE-80A0-405A-8020-B89CC8D1C8A7}" type="presOf" srcId="{8BC4D83C-032A-41FE-A516-F0ECD6FADD4E}" destId="{0AE170A1-8FD2-43E2-99CB-45AE98B15092}" srcOrd="0" destOrd="0" presId="urn:microsoft.com/office/officeart/2008/layout/VerticalCurvedList"/>
    <dgm:cxn modelId="{90E48BA7-32B3-48E7-A83D-33B030183232}" type="presParOf" srcId="{0AE170A1-8FD2-43E2-99CB-45AE98B15092}" destId="{34CB11B5-06AD-4110-BCE1-112CAF6D6961}" srcOrd="0" destOrd="0" presId="urn:microsoft.com/office/officeart/2008/layout/VerticalCurvedList"/>
    <dgm:cxn modelId="{14888C93-92F6-4C89-9F82-85FC3EEEB160}" type="presParOf" srcId="{34CB11B5-06AD-4110-BCE1-112CAF6D6961}" destId="{E0347FE9-17B5-4DB3-BD8E-24A61154BF8A}" srcOrd="0" destOrd="0" presId="urn:microsoft.com/office/officeart/2008/layout/VerticalCurvedList"/>
    <dgm:cxn modelId="{2AB0038B-283B-4400-BF59-16EAF6A4EF6B}" type="presParOf" srcId="{E0347FE9-17B5-4DB3-BD8E-24A61154BF8A}" destId="{311C51B1-55A1-4C6B-91BB-B36BCF5F11D9}" srcOrd="0" destOrd="0" presId="urn:microsoft.com/office/officeart/2008/layout/VerticalCurvedList"/>
    <dgm:cxn modelId="{DEF922C5-714E-4C37-A972-C59A86609412}" type="presParOf" srcId="{E0347FE9-17B5-4DB3-BD8E-24A61154BF8A}" destId="{B3A20F7A-C3B2-422A-8928-23767182BF1A}" srcOrd="1" destOrd="0" presId="urn:microsoft.com/office/officeart/2008/layout/VerticalCurvedList"/>
    <dgm:cxn modelId="{2A283183-D74D-4EC1-A9E5-D7581A0576FC}" type="presParOf" srcId="{E0347FE9-17B5-4DB3-BD8E-24A61154BF8A}" destId="{1E445D47-D5E7-46DF-B44B-C0A43E027A7B}" srcOrd="2" destOrd="0" presId="urn:microsoft.com/office/officeart/2008/layout/VerticalCurvedList"/>
    <dgm:cxn modelId="{30C9DE1F-627E-4BF1-9874-CCBEFD0DB4A3}" type="presParOf" srcId="{E0347FE9-17B5-4DB3-BD8E-24A61154BF8A}" destId="{0F059C87-D084-49C0-A1BA-BEF69B86EF0A}" srcOrd="3" destOrd="0" presId="urn:microsoft.com/office/officeart/2008/layout/VerticalCurvedList"/>
    <dgm:cxn modelId="{0F67568B-9A22-45C7-BE9E-FEC97B034BDE}" type="presParOf" srcId="{34CB11B5-06AD-4110-BCE1-112CAF6D6961}" destId="{48B0134E-12FC-4915-BE26-E630068DC5DB}" srcOrd="1" destOrd="0" presId="urn:microsoft.com/office/officeart/2008/layout/VerticalCurvedList"/>
    <dgm:cxn modelId="{7AD72131-2BC4-4760-849E-6F13F7A65E29}" type="presParOf" srcId="{34CB11B5-06AD-4110-BCE1-112CAF6D6961}" destId="{B31E5B30-8AD5-4DB5-BCB1-B35461922343}" srcOrd="2" destOrd="0" presId="urn:microsoft.com/office/officeart/2008/layout/VerticalCurvedList"/>
    <dgm:cxn modelId="{382E58A0-4A9E-41E8-8E84-431DA5EA7364}" type="presParOf" srcId="{B31E5B30-8AD5-4DB5-BCB1-B35461922343}" destId="{C552CA87-4535-4194-A508-403190D52F14}" srcOrd="0" destOrd="0" presId="urn:microsoft.com/office/officeart/2008/layout/VerticalCurvedList"/>
    <dgm:cxn modelId="{4BDADE4A-2078-4633-8760-02FA758AC356}" type="presParOf" srcId="{34CB11B5-06AD-4110-BCE1-112CAF6D6961}" destId="{6A864FD9-73C2-49CD-8525-649238949015}" srcOrd="3" destOrd="0" presId="urn:microsoft.com/office/officeart/2008/layout/VerticalCurvedList"/>
    <dgm:cxn modelId="{7E5AB1BE-1D50-40BE-B083-E16A967B0390}" type="presParOf" srcId="{34CB11B5-06AD-4110-BCE1-112CAF6D6961}" destId="{06AE2418-9DED-4854-98FA-5E4EA199A805}" srcOrd="4" destOrd="0" presId="urn:microsoft.com/office/officeart/2008/layout/VerticalCurvedList"/>
    <dgm:cxn modelId="{5D7427A3-9FF8-4589-87DC-3356A2C924CB}" type="presParOf" srcId="{06AE2418-9DED-4854-98FA-5E4EA199A805}" destId="{20BD71B5-1A7E-4687-9FAC-D1358D59B758}" srcOrd="0" destOrd="0" presId="urn:microsoft.com/office/officeart/2008/layout/VerticalCurvedList"/>
    <dgm:cxn modelId="{E1D3D9E1-4F39-434B-8972-B6B630DD8DA5}" type="presParOf" srcId="{34CB11B5-06AD-4110-BCE1-112CAF6D6961}" destId="{2D4E0149-698E-4A38-9812-DDA75983897F}" srcOrd="5" destOrd="0" presId="urn:microsoft.com/office/officeart/2008/layout/VerticalCurvedList"/>
    <dgm:cxn modelId="{FC94D339-5A74-43EE-9B69-3C1C45B4770D}" type="presParOf" srcId="{34CB11B5-06AD-4110-BCE1-112CAF6D6961}" destId="{E1426CD6-8805-4F87-969C-9C37D34F75DC}" srcOrd="6" destOrd="0" presId="urn:microsoft.com/office/officeart/2008/layout/VerticalCurvedList"/>
    <dgm:cxn modelId="{C959B0CE-ABE9-499C-8CDB-5C1B21AAFA74}" type="presParOf" srcId="{E1426CD6-8805-4F87-969C-9C37D34F75DC}" destId="{8CC591CD-F562-491F-B980-D69F25C8C9C3}" srcOrd="0" destOrd="0" presId="urn:microsoft.com/office/officeart/2008/layout/VerticalCurvedList"/>
    <dgm:cxn modelId="{DA1F0DD1-F47E-4935-9B80-8DBF664D3071}" type="presParOf" srcId="{34CB11B5-06AD-4110-BCE1-112CAF6D6961}" destId="{1C20C8FE-4CB4-497D-8EB4-99A1837FAEFA}" srcOrd="7" destOrd="0" presId="urn:microsoft.com/office/officeart/2008/layout/VerticalCurvedList"/>
    <dgm:cxn modelId="{C6918B1F-EF90-47D8-989B-8F9D92AE40D5}" type="presParOf" srcId="{34CB11B5-06AD-4110-BCE1-112CAF6D6961}" destId="{F3674E0D-D695-425E-A394-E4936E9BB5F9}" srcOrd="8" destOrd="0" presId="urn:microsoft.com/office/officeart/2008/layout/VerticalCurvedList"/>
    <dgm:cxn modelId="{5D0BC643-E594-4B85-B336-FF8F7D8A9B3D}" type="presParOf" srcId="{F3674E0D-D695-425E-A394-E4936E9BB5F9}" destId="{E6E194A6-4840-4F2D-A498-AC36A98705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43606-1066-4C5C-B3B1-40691EF1ED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0E395-A788-491F-A76E-4906F42CF936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проявлений притесняющего поведения в межличностных отношениях школьников</a:t>
          </a:r>
        </a:p>
      </dgm:t>
    </dgm:pt>
    <dgm:pt modelId="{4916CF79-BD2B-4434-9450-6DC3FBB95344}" type="parTrans" cxnId="{C2A66152-6072-40A1-B1FC-0D7397C08A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38DB4-855E-4AB8-A839-80D00761A46C}" type="sibTrans" cxnId="{C2A66152-6072-40A1-B1FC-0D7397C08A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3A7E6-323E-4AFA-9256-28FE18AD6A20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уменьшение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поведенческих отклонений обучающихся</a:t>
          </a:r>
        </a:p>
      </dgm:t>
    </dgm:pt>
    <dgm:pt modelId="{70ACAF3A-B41B-4F1B-9B02-508EA3A63440}" type="parTrans" cxnId="{507E14DC-6AEA-4B92-8E5F-0BB8B5E960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3AE5-74AF-403F-859E-C9647C60F4B2}" type="sibTrans" cxnId="{507E14DC-6AEA-4B92-8E5F-0BB8B5E960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AA2B2-90ED-4BBA-ACAD-82EEA88FC33B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социально-педагогической дезадаптации школьников</a:t>
          </a:r>
        </a:p>
      </dgm:t>
    </dgm:pt>
    <dgm:pt modelId="{9399A492-8E3B-4AF8-B855-3C6A152557BE}" type="parTrans" cxnId="{05801F6F-9F25-4F60-93B7-496D98E32D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81C34-B427-4E90-B60E-285DA55F4A56}" type="sibTrans" cxnId="{05801F6F-9F25-4F60-93B7-496D98E32D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9D795-6987-47C5-A614-D529D469748A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учет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доминирующих факторов возникновения поведенческих девиаций у школьников</a:t>
          </a:r>
        </a:p>
      </dgm:t>
    </dgm:pt>
    <dgm:pt modelId="{62C11222-0052-450E-A089-9B72EA24C20B}" type="parTrans" cxnId="{15F9707A-8D98-43A6-B7BA-3905E57A03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9E604-A719-428E-9B4E-DB7DC352D1BE}" type="sibTrans" cxnId="{15F9707A-8D98-43A6-B7BA-3905E57A03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4B5ED-684D-43FD-962B-C3B1D9188DBF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социализация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</a:p>
      </dgm:t>
    </dgm:pt>
    <dgm:pt modelId="{01FAEDF1-9723-454C-8B2D-26F657F7A374}" type="parTrans" cxnId="{ED3066D1-2F30-4460-BF83-60B2188ED4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061A7-1177-46AB-83A3-5A7EF8AA963E}" type="sibTrans" cxnId="{ED3066D1-2F30-4460-BF83-60B2188ED4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8681F-A81B-40DD-8D96-7CC3BFCE6823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комплексное взаимодействие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субъектов организации процесса профилактики</a:t>
          </a:r>
        </a:p>
      </dgm:t>
    </dgm:pt>
    <dgm:pt modelId="{825FE515-0AF4-4B06-9C67-48EA4B376F51}" type="parTrans" cxnId="{B421BAB0-EA59-4996-A1BA-F8DA7718A7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58B78-AD5C-473E-84A8-9F560BCB7194}" type="sibTrans" cxnId="{B421BAB0-EA59-4996-A1BA-F8DA7718A7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FA495-8356-4943-831E-2FDFEABFCCB2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безопасной образовательной среды</a:t>
          </a:r>
        </a:p>
      </dgm:t>
    </dgm:pt>
    <dgm:pt modelId="{49514007-017C-4AB2-B7C1-6B117D0F841E}" type="parTrans" cxnId="{34E96BEA-35CF-4DA7-8951-F0A7C63E7C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429E-DA13-4C53-98CD-9977B55BC101}" type="sibTrans" cxnId="{34E96BEA-35CF-4DA7-8951-F0A7C63E7C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0FC95-1F16-4E85-A638-A8029228C5F7}" type="pres">
      <dgm:prSet presAssocID="{D3243606-1066-4C5C-B3B1-40691EF1ED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EAE6E2-6211-4418-8118-FFED2630FC28}" type="pres">
      <dgm:prSet presAssocID="{22F3A7E6-323E-4AFA-9256-28FE18AD6A20}" presName="thickLine" presStyleLbl="alignNode1" presStyleIdx="0" presStyleCnt="7"/>
      <dgm:spPr/>
    </dgm:pt>
    <dgm:pt modelId="{C0983660-4827-4410-828E-E16CA64183A2}" type="pres">
      <dgm:prSet presAssocID="{22F3A7E6-323E-4AFA-9256-28FE18AD6A20}" presName="horz1" presStyleCnt="0"/>
      <dgm:spPr/>
    </dgm:pt>
    <dgm:pt modelId="{91C60995-1E08-4873-8676-EDC227F12BC5}" type="pres">
      <dgm:prSet presAssocID="{22F3A7E6-323E-4AFA-9256-28FE18AD6A20}" presName="tx1" presStyleLbl="revTx" presStyleIdx="0" presStyleCnt="7"/>
      <dgm:spPr/>
      <dgm:t>
        <a:bodyPr/>
        <a:lstStyle/>
        <a:p>
          <a:endParaRPr lang="ru-RU"/>
        </a:p>
      </dgm:t>
    </dgm:pt>
    <dgm:pt modelId="{A5FED4BB-392F-4AB4-9882-E63B77A862CB}" type="pres">
      <dgm:prSet presAssocID="{22F3A7E6-323E-4AFA-9256-28FE18AD6A20}" presName="vert1" presStyleCnt="0"/>
      <dgm:spPr/>
    </dgm:pt>
    <dgm:pt modelId="{2850FF33-030E-426F-B928-8D8475C5B97E}" type="pres">
      <dgm:prSet presAssocID="{E900E395-A788-491F-A76E-4906F42CF936}" presName="thickLine" presStyleLbl="alignNode1" presStyleIdx="1" presStyleCnt="7"/>
      <dgm:spPr/>
    </dgm:pt>
    <dgm:pt modelId="{2FABA92B-CA62-41CD-86C1-81D298D6FBB1}" type="pres">
      <dgm:prSet presAssocID="{E900E395-A788-491F-A76E-4906F42CF936}" presName="horz1" presStyleCnt="0"/>
      <dgm:spPr/>
    </dgm:pt>
    <dgm:pt modelId="{B0D6BEFC-2B3E-4AA7-B17E-A581A03ED0BE}" type="pres">
      <dgm:prSet presAssocID="{E900E395-A788-491F-A76E-4906F42CF936}" presName="tx1" presStyleLbl="revTx" presStyleIdx="1" presStyleCnt="7"/>
      <dgm:spPr/>
      <dgm:t>
        <a:bodyPr/>
        <a:lstStyle/>
        <a:p>
          <a:endParaRPr lang="ru-RU"/>
        </a:p>
      </dgm:t>
    </dgm:pt>
    <dgm:pt modelId="{47D9B190-D9A7-4141-BF71-90FE98CEF1E6}" type="pres">
      <dgm:prSet presAssocID="{E900E395-A788-491F-A76E-4906F42CF936}" presName="vert1" presStyleCnt="0"/>
      <dgm:spPr/>
    </dgm:pt>
    <dgm:pt modelId="{772C628D-6BAF-460E-A48C-05C4A6FF7922}" type="pres">
      <dgm:prSet presAssocID="{A339D795-6987-47C5-A614-D529D469748A}" presName="thickLine" presStyleLbl="alignNode1" presStyleIdx="2" presStyleCnt="7"/>
      <dgm:spPr/>
    </dgm:pt>
    <dgm:pt modelId="{77736D19-D47C-4A4A-8FC6-0CC7E0DBB3D4}" type="pres">
      <dgm:prSet presAssocID="{A339D795-6987-47C5-A614-D529D469748A}" presName="horz1" presStyleCnt="0"/>
      <dgm:spPr/>
    </dgm:pt>
    <dgm:pt modelId="{2479ED24-CA74-4D90-9C0C-8B147947A244}" type="pres">
      <dgm:prSet presAssocID="{A339D795-6987-47C5-A614-D529D469748A}" presName="tx1" presStyleLbl="revTx" presStyleIdx="2" presStyleCnt="7"/>
      <dgm:spPr/>
      <dgm:t>
        <a:bodyPr/>
        <a:lstStyle/>
        <a:p>
          <a:endParaRPr lang="ru-RU"/>
        </a:p>
      </dgm:t>
    </dgm:pt>
    <dgm:pt modelId="{C4665BCA-2006-4CA7-981F-4A9E485F4484}" type="pres">
      <dgm:prSet presAssocID="{A339D795-6987-47C5-A614-D529D469748A}" presName="vert1" presStyleCnt="0"/>
      <dgm:spPr/>
    </dgm:pt>
    <dgm:pt modelId="{832EAFDA-E792-4486-9D38-EC3627C4C0B8}" type="pres">
      <dgm:prSet presAssocID="{F00AA2B2-90ED-4BBA-ACAD-82EEA88FC33B}" presName="thickLine" presStyleLbl="alignNode1" presStyleIdx="3" presStyleCnt="7"/>
      <dgm:spPr/>
    </dgm:pt>
    <dgm:pt modelId="{EA1AFC8D-DBDD-46A8-90F2-8091FA372A4D}" type="pres">
      <dgm:prSet presAssocID="{F00AA2B2-90ED-4BBA-ACAD-82EEA88FC33B}" presName="horz1" presStyleCnt="0"/>
      <dgm:spPr/>
    </dgm:pt>
    <dgm:pt modelId="{17DA7853-7EE1-411D-937C-B9140B061449}" type="pres">
      <dgm:prSet presAssocID="{F00AA2B2-90ED-4BBA-ACAD-82EEA88FC33B}" presName="tx1" presStyleLbl="revTx" presStyleIdx="3" presStyleCnt="7"/>
      <dgm:spPr/>
      <dgm:t>
        <a:bodyPr/>
        <a:lstStyle/>
        <a:p>
          <a:endParaRPr lang="ru-RU"/>
        </a:p>
      </dgm:t>
    </dgm:pt>
    <dgm:pt modelId="{17AC7368-8BC4-462C-85C7-1A7721E63BDB}" type="pres">
      <dgm:prSet presAssocID="{F00AA2B2-90ED-4BBA-ACAD-82EEA88FC33B}" presName="vert1" presStyleCnt="0"/>
      <dgm:spPr/>
    </dgm:pt>
    <dgm:pt modelId="{F34A9B8F-A4AE-4337-AFF5-977CBA48EDB5}" type="pres">
      <dgm:prSet presAssocID="{D37FA495-8356-4943-831E-2FDFEABFCCB2}" presName="thickLine" presStyleLbl="alignNode1" presStyleIdx="4" presStyleCnt="7"/>
      <dgm:spPr/>
    </dgm:pt>
    <dgm:pt modelId="{A7977B60-D847-49D6-9484-F81606B43812}" type="pres">
      <dgm:prSet presAssocID="{D37FA495-8356-4943-831E-2FDFEABFCCB2}" presName="horz1" presStyleCnt="0"/>
      <dgm:spPr/>
    </dgm:pt>
    <dgm:pt modelId="{6F212121-A9FC-479E-8E44-FB2529C735B9}" type="pres">
      <dgm:prSet presAssocID="{D37FA495-8356-4943-831E-2FDFEABFCCB2}" presName="tx1" presStyleLbl="revTx" presStyleIdx="4" presStyleCnt="7"/>
      <dgm:spPr/>
      <dgm:t>
        <a:bodyPr/>
        <a:lstStyle/>
        <a:p>
          <a:endParaRPr lang="ru-RU"/>
        </a:p>
      </dgm:t>
    </dgm:pt>
    <dgm:pt modelId="{832E24FD-6BE1-4CD8-B7B5-A73EB6EEDE38}" type="pres">
      <dgm:prSet presAssocID="{D37FA495-8356-4943-831E-2FDFEABFCCB2}" presName="vert1" presStyleCnt="0"/>
      <dgm:spPr/>
    </dgm:pt>
    <dgm:pt modelId="{D5415514-E383-4129-A613-0DD0A29FC92F}" type="pres">
      <dgm:prSet presAssocID="{4BB8681F-A81B-40DD-8D96-7CC3BFCE6823}" presName="thickLine" presStyleLbl="alignNode1" presStyleIdx="5" presStyleCnt="7"/>
      <dgm:spPr/>
    </dgm:pt>
    <dgm:pt modelId="{8A6A1903-2C7A-4DAE-A500-4537E103DEF1}" type="pres">
      <dgm:prSet presAssocID="{4BB8681F-A81B-40DD-8D96-7CC3BFCE6823}" presName="horz1" presStyleCnt="0"/>
      <dgm:spPr/>
    </dgm:pt>
    <dgm:pt modelId="{52313F60-AC3D-4536-8FDE-5388E10CE8E0}" type="pres">
      <dgm:prSet presAssocID="{4BB8681F-A81B-40DD-8D96-7CC3BFCE6823}" presName="tx1" presStyleLbl="revTx" presStyleIdx="5" presStyleCnt="7"/>
      <dgm:spPr/>
      <dgm:t>
        <a:bodyPr/>
        <a:lstStyle/>
        <a:p>
          <a:endParaRPr lang="ru-RU"/>
        </a:p>
      </dgm:t>
    </dgm:pt>
    <dgm:pt modelId="{AFBD4850-38E2-4C64-84B6-9C3AFFCF506A}" type="pres">
      <dgm:prSet presAssocID="{4BB8681F-A81B-40DD-8D96-7CC3BFCE6823}" presName="vert1" presStyleCnt="0"/>
      <dgm:spPr/>
    </dgm:pt>
    <dgm:pt modelId="{B4AFF6F0-1DB9-4571-A74F-C7F4B0B89660}" type="pres">
      <dgm:prSet presAssocID="{B6B4B5ED-684D-43FD-962B-C3B1D9188DBF}" presName="thickLine" presStyleLbl="alignNode1" presStyleIdx="6" presStyleCnt="7"/>
      <dgm:spPr/>
    </dgm:pt>
    <dgm:pt modelId="{1F93EAEF-410C-4D30-889E-C89D096627CC}" type="pres">
      <dgm:prSet presAssocID="{B6B4B5ED-684D-43FD-962B-C3B1D9188DBF}" presName="horz1" presStyleCnt="0"/>
      <dgm:spPr/>
    </dgm:pt>
    <dgm:pt modelId="{2FB7A9C6-8CEB-419E-ADB1-CF54E7E74BA2}" type="pres">
      <dgm:prSet presAssocID="{B6B4B5ED-684D-43FD-962B-C3B1D9188DBF}" presName="tx1" presStyleLbl="revTx" presStyleIdx="6" presStyleCnt="7"/>
      <dgm:spPr/>
      <dgm:t>
        <a:bodyPr/>
        <a:lstStyle/>
        <a:p>
          <a:endParaRPr lang="ru-RU"/>
        </a:p>
      </dgm:t>
    </dgm:pt>
    <dgm:pt modelId="{610FED59-4F52-4B96-B368-EC6C363D3833}" type="pres">
      <dgm:prSet presAssocID="{B6B4B5ED-684D-43FD-962B-C3B1D9188DBF}" presName="vert1" presStyleCnt="0"/>
      <dgm:spPr/>
    </dgm:pt>
  </dgm:ptLst>
  <dgm:cxnLst>
    <dgm:cxn modelId="{5DF5B125-C167-41C2-A5A5-02FC3E1DA61B}" type="presOf" srcId="{4BB8681F-A81B-40DD-8D96-7CC3BFCE6823}" destId="{52313F60-AC3D-4536-8FDE-5388E10CE8E0}" srcOrd="0" destOrd="0" presId="urn:microsoft.com/office/officeart/2008/layout/LinedList"/>
    <dgm:cxn modelId="{15F9707A-8D98-43A6-B7BA-3905E57A03A4}" srcId="{D3243606-1066-4C5C-B3B1-40691EF1EDA5}" destId="{A339D795-6987-47C5-A614-D529D469748A}" srcOrd="2" destOrd="0" parTransId="{62C11222-0052-450E-A089-9B72EA24C20B}" sibTransId="{4FC9E604-A719-428E-9B4E-DB7DC352D1BE}"/>
    <dgm:cxn modelId="{ED3066D1-2F30-4460-BF83-60B2188ED43D}" srcId="{D3243606-1066-4C5C-B3B1-40691EF1EDA5}" destId="{B6B4B5ED-684D-43FD-962B-C3B1D9188DBF}" srcOrd="6" destOrd="0" parTransId="{01FAEDF1-9723-454C-8B2D-26F657F7A374}" sibTransId="{E9D061A7-1177-46AB-83A3-5A7EF8AA963E}"/>
    <dgm:cxn modelId="{9E7A22B5-F127-45FC-BCE8-32CADE0C7A56}" type="presOf" srcId="{D37FA495-8356-4943-831E-2FDFEABFCCB2}" destId="{6F212121-A9FC-479E-8E44-FB2529C735B9}" srcOrd="0" destOrd="0" presId="urn:microsoft.com/office/officeart/2008/layout/LinedList"/>
    <dgm:cxn modelId="{C2A66152-6072-40A1-B1FC-0D7397C08AA7}" srcId="{D3243606-1066-4C5C-B3B1-40691EF1EDA5}" destId="{E900E395-A788-491F-A76E-4906F42CF936}" srcOrd="1" destOrd="0" parTransId="{4916CF79-BD2B-4434-9450-6DC3FBB95344}" sibTransId="{F1B38DB4-855E-4AB8-A839-80D00761A46C}"/>
    <dgm:cxn modelId="{34E96BEA-35CF-4DA7-8951-F0A7C63E7C0C}" srcId="{D3243606-1066-4C5C-B3B1-40691EF1EDA5}" destId="{D37FA495-8356-4943-831E-2FDFEABFCCB2}" srcOrd="4" destOrd="0" parTransId="{49514007-017C-4AB2-B7C1-6B117D0F841E}" sibTransId="{66DB429E-DA13-4C53-98CD-9977B55BC101}"/>
    <dgm:cxn modelId="{69B11C15-DCD9-49D4-9CFE-113791D30849}" type="presOf" srcId="{22F3A7E6-323E-4AFA-9256-28FE18AD6A20}" destId="{91C60995-1E08-4873-8676-EDC227F12BC5}" srcOrd="0" destOrd="0" presId="urn:microsoft.com/office/officeart/2008/layout/LinedList"/>
    <dgm:cxn modelId="{B421BAB0-EA59-4996-A1BA-F8DA7718A7BE}" srcId="{D3243606-1066-4C5C-B3B1-40691EF1EDA5}" destId="{4BB8681F-A81B-40DD-8D96-7CC3BFCE6823}" srcOrd="5" destOrd="0" parTransId="{825FE515-0AF4-4B06-9C67-48EA4B376F51}" sibTransId="{73558B78-AD5C-473E-84A8-9F560BCB7194}"/>
    <dgm:cxn modelId="{1AA5DF16-248A-48D8-86D4-1F47C5012422}" type="presOf" srcId="{E900E395-A788-491F-A76E-4906F42CF936}" destId="{B0D6BEFC-2B3E-4AA7-B17E-A581A03ED0BE}" srcOrd="0" destOrd="0" presId="urn:microsoft.com/office/officeart/2008/layout/LinedList"/>
    <dgm:cxn modelId="{856AE7FD-08E8-4D93-953B-D6C6AB9914BF}" type="presOf" srcId="{A339D795-6987-47C5-A614-D529D469748A}" destId="{2479ED24-CA74-4D90-9C0C-8B147947A244}" srcOrd="0" destOrd="0" presId="urn:microsoft.com/office/officeart/2008/layout/LinedList"/>
    <dgm:cxn modelId="{77BAD2B0-C787-4AF5-A401-A18CD3F4501D}" type="presOf" srcId="{F00AA2B2-90ED-4BBA-ACAD-82EEA88FC33B}" destId="{17DA7853-7EE1-411D-937C-B9140B061449}" srcOrd="0" destOrd="0" presId="urn:microsoft.com/office/officeart/2008/layout/LinedList"/>
    <dgm:cxn modelId="{05801F6F-9F25-4F60-93B7-496D98E32D8E}" srcId="{D3243606-1066-4C5C-B3B1-40691EF1EDA5}" destId="{F00AA2B2-90ED-4BBA-ACAD-82EEA88FC33B}" srcOrd="3" destOrd="0" parTransId="{9399A492-8E3B-4AF8-B855-3C6A152557BE}" sibTransId="{D9481C34-B427-4E90-B60E-285DA55F4A56}"/>
    <dgm:cxn modelId="{507E14DC-6AEA-4B92-8E5F-0BB8B5E960CD}" srcId="{D3243606-1066-4C5C-B3B1-40691EF1EDA5}" destId="{22F3A7E6-323E-4AFA-9256-28FE18AD6A20}" srcOrd="0" destOrd="0" parTransId="{70ACAF3A-B41B-4F1B-9B02-508EA3A63440}" sibTransId="{DEBA3AE5-74AF-403F-859E-C9647C60F4B2}"/>
    <dgm:cxn modelId="{E6930890-626B-4198-B21C-77409DF3447A}" type="presOf" srcId="{B6B4B5ED-684D-43FD-962B-C3B1D9188DBF}" destId="{2FB7A9C6-8CEB-419E-ADB1-CF54E7E74BA2}" srcOrd="0" destOrd="0" presId="urn:microsoft.com/office/officeart/2008/layout/LinedList"/>
    <dgm:cxn modelId="{EE7469DA-E877-4379-99BF-CCE78E9CBC74}" type="presOf" srcId="{D3243606-1066-4C5C-B3B1-40691EF1EDA5}" destId="{0850FC95-1F16-4E85-A638-A8029228C5F7}" srcOrd="0" destOrd="0" presId="urn:microsoft.com/office/officeart/2008/layout/LinedList"/>
    <dgm:cxn modelId="{33E56E85-864A-48EA-8B7F-EA73425B90C6}" type="presParOf" srcId="{0850FC95-1F16-4E85-A638-A8029228C5F7}" destId="{D0EAE6E2-6211-4418-8118-FFED2630FC28}" srcOrd="0" destOrd="0" presId="urn:microsoft.com/office/officeart/2008/layout/LinedList"/>
    <dgm:cxn modelId="{A9E466FD-63F7-4FF3-AAAD-35296515D748}" type="presParOf" srcId="{0850FC95-1F16-4E85-A638-A8029228C5F7}" destId="{C0983660-4827-4410-828E-E16CA64183A2}" srcOrd="1" destOrd="0" presId="urn:microsoft.com/office/officeart/2008/layout/LinedList"/>
    <dgm:cxn modelId="{29C708DD-C33E-4638-A4DF-72D3EAB81711}" type="presParOf" srcId="{C0983660-4827-4410-828E-E16CA64183A2}" destId="{91C60995-1E08-4873-8676-EDC227F12BC5}" srcOrd="0" destOrd="0" presId="urn:microsoft.com/office/officeart/2008/layout/LinedList"/>
    <dgm:cxn modelId="{0E314B6F-0574-4B3C-A21C-A586B08F4FDC}" type="presParOf" srcId="{C0983660-4827-4410-828E-E16CA64183A2}" destId="{A5FED4BB-392F-4AB4-9882-E63B77A862CB}" srcOrd="1" destOrd="0" presId="urn:microsoft.com/office/officeart/2008/layout/LinedList"/>
    <dgm:cxn modelId="{69D3150A-B7A8-4064-AB6D-FE49D664B134}" type="presParOf" srcId="{0850FC95-1F16-4E85-A638-A8029228C5F7}" destId="{2850FF33-030E-426F-B928-8D8475C5B97E}" srcOrd="2" destOrd="0" presId="urn:microsoft.com/office/officeart/2008/layout/LinedList"/>
    <dgm:cxn modelId="{D82304CF-0790-43E2-A088-FA2EE1052955}" type="presParOf" srcId="{0850FC95-1F16-4E85-A638-A8029228C5F7}" destId="{2FABA92B-CA62-41CD-86C1-81D298D6FBB1}" srcOrd="3" destOrd="0" presId="urn:microsoft.com/office/officeart/2008/layout/LinedList"/>
    <dgm:cxn modelId="{5CB39A0C-7CA3-4200-B183-884D8FEB7B7B}" type="presParOf" srcId="{2FABA92B-CA62-41CD-86C1-81D298D6FBB1}" destId="{B0D6BEFC-2B3E-4AA7-B17E-A581A03ED0BE}" srcOrd="0" destOrd="0" presId="urn:microsoft.com/office/officeart/2008/layout/LinedList"/>
    <dgm:cxn modelId="{1E3D7193-6A02-4AE8-8A7E-5673ED586404}" type="presParOf" srcId="{2FABA92B-CA62-41CD-86C1-81D298D6FBB1}" destId="{47D9B190-D9A7-4141-BF71-90FE98CEF1E6}" srcOrd="1" destOrd="0" presId="urn:microsoft.com/office/officeart/2008/layout/LinedList"/>
    <dgm:cxn modelId="{7AB45727-8E60-41CA-85B3-B9474ECC88C7}" type="presParOf" srcId="{0850FC95-1F16-4E85-A638-A8029228C5F7}" destId="{772C628D-6BAF-460E-A48C-05C4A6FF7922}" srcOrd="4" destOrd="0" presId="urn:microsoft.com/office/officeart/2008/layout/LinedList"/>
    <dgm:cxn modelId="{7038DE25-5D0A-45B0-8667-A45435784C34}" type="presParOf" srcId="{0850FC95-1F16-4E85-A638-A8029228C5F7}" destId="{77736D19-D47C-4A4A-8FC6-0CC7E0DBB3D4}" srcOrd="5" destOrd="0" presId="urn:microsoft.com/office/officeart/2008/layout/LinedList"/>
    <dgm:cxn modelId="{D1631F07-1D1E-42CD-B3F7-4EAEE3DE835B}" type="presParOf" srcId="{77736D19-D47C-4A4A-8FC6-0CC7E0DBB3D4}" destId="{2479ED24-CA74-4D90-9C0C-8B147947A244}" srcOrd="0" destOrd="0" presId="urn:microsoft.com/office/officeart/2008/layout/LinedList"/>
    <dgm:cxn modelId="{FAA7B468-7FF0-4570-B58A-4528444C4BEA}" type="presParOf" srcId="{77736D19-D47C-4A4A-8FC6-0CC7E0DBB3D4}" destId="{C4665BCA-2006-4CA7-981F-4A9E485F4484}" srcOrd="1" destOrd="0" presId="urn:microsoft.com/office/officeart/2008/layout/LinedList"/>
    <dgm:cxn modelId="{7EFC4167-A333-47F0-9946-1B2FC757FF42}" type="presParOf" srcId="{0850FC95-1F16-4E85-A638-A8029228C5F7}" destId="{832EAFDA-E792-4486-9D38-EC3627C4C0B8}" srcOrd="6" destOrd="0" presId="urn:microsoft.com/office/officeart/2008/layout/LinedList"/>
    <dgm:cxn modelId="{E95C0659-23F2-4D85-A18E-4B13D72C66D1}" type="presParOf" srcId="{0850FC95-1F16-4E85-A638-A8029228C5F7}" destId="{EA1AFC8D-DBDD-46A8-90F2-8091FA372A4D}" srcOrd="7" destOrd="0" presId="urn:microsoft.com/office/officeart/2008/layout/LinedList"/>
    <dgm:cxn modelId="{112856BB-1849-4D14-8EF1-5E250CEBA19E}" type="presParOf" srcId="{EA1AFC8D-DBDD-46A8-90F2-8091FA372A4D}" destId="{17DA7853-7EE1-411D-937C-B9140B061449}" srcOrd="0" destOrd="0" presId="urn:microsoft.com/office/officeart/2008/layout/LinedList"/>
    <dgm:cxn modelId="{2FC84FC5-7D79-4B41-831A-7677DB8ABA2B}" type="presParOf" srcId="{EA1AFC8D-DBDD-46A8-90F2-8091FA372A4D}" destId="{17AC7368-8BC4-462C-85C7-1A7721E63BDB}" srcOrd="1" destOrd="0" presId="urn:microsoft.com/office/officeart/2008/layout/LinedList"/>
    <dgm:cxn modelId="{9DB0EDA8-7D84-4DAC-8D1D-D4CEADF73244}" type="presParOf" srcId="{0850FC95-1F16-4E85-A638-A8029228C5F7}" destId="{F34A9B8F-A4AE-4337-AFF5-977CBA48EDB5}" srcOrd="8" destOrd="0" presId="urn:microsoft.com/office/officeart/2008/layout/LinedList"/>
    <dgm:cxn modelId="{49710478-B983-499F-BEAC-FCC5BBE7503E}" type="presParOf" srcId="{0850FC95-1F16-4E85-A638-A8029228C5F7}" destId="{A7977B60-D847-49D6-9484-F81606B43812}" srcOrd="9" destOrd="0" presId="urn:microsoft.com/office/officeart/2008/layout/LinedList"/>
    <dgm:cxn modelId="{941A732B-30E6-4D39-B2AD-A7E31AF9838B}" type="presParOf" srcId="{A7977B60-D847-49D6-9484-F81606B43812}" destId="{6F212121-A9FC-479E-8E44-FB2529C735B9}" srcOrd="0" destOrd="0" presId="urn:microsoft.com/office/officeart/2008/layout/LinedList"/>
    <dgm:cxn modelId="{BDFA8E59-2332-4031-8292-3B5D73D3C2B1}" type="presParOf" srcId="{A7977B60-D847-49D6-9484-F81606B43812}" destId="{832E24FD-6BE1-4CD8-B7B5-A73EB6EEDE38}" srcOrd="1" destOrd="0" presId="urn:microsoft.com/office/officeart/2008/layout/LinedList"/>
    <dgm:cxn modelId="{7A07F174-8531-4657-984B-690BF140B1DF}" type="presParOf" srcId="{0850FC95-1F16-4E85-A638-A8029228C5F7}" destId="{D5415514-E383-4129-A613-0DD0A29FC92F}" srcOrd="10" destOrd="0" presId="urn:microsoft.com/office/officeart/2008/layout/LinedList"/>
    <dgm:cxn modelId="{CBD1C557-5045-4CE5-A02A-F2DCCC3F12FE}" type="presParOf" srcId="{0850FC95-1F16-4E85-A638-A8029228C5F7}" destId="{8A6A1903-2C7A-4DAE-A500-4537E103DEF1}" srcOrd="11" destOrd="0" presId="urn:microsoft.com/office/officeart/2008/layout/LinedList"/>
    <dgm:cxn modelId="{43E41574-C848-4477-B666-7853FC93F74F}" type="presParOf" srcId="{8A6A1903-2C7A-4DAE-A500-4537E103DEF1}" destId="{52313F60-AC3D-4536-8FDE-5388E10CE8E0}" srcOrd="0" destOrd="0" presId="urn:microsoft.com/office/officeart/2008/layout/LinedList"/>
    <dgm:cxn modelId="{3EE2EE78-1124-4F7B-9B50-ACDDC6A2EF2A}" type="presParOf" srcId="{8A6A1903-2C7A-4DAE-A500-4537E103DEF1}" destId="{AFBD4850-38E2-4C64-84B6-9C3AFFCF506A}" srcOrd="1" destOrd="0" presId="urn:microsoft.com/office/officeart/2008/layout/LinedList"/>
    <dgm:cxn modelId="{36C5F6FC-DBD0-4F20-97B6-B16D943A0469}" type="presParOf" srcId="{0850FC95-1F16-4E85-A638-A8029228C5F7}" destId="{B4AFF6F0-1DB9-4571-A74F-C7F4B0B89660}" srcOrd="12" destOrd="0" presId="urn:microsoft.com/office/officeart/2008/layout/LinedList"/>
    <dgm:cxn modelId="{352CFC54-3080-4891-ABC3-37EF42C659EC}" type="presParOf" srcId="{0850FC95-1F16-4E85-A638-A8029228C5F7}" destId="{1F93EAEF-410C-4D30-889E-C89D096627CC}" srcOrd="13" destOrd="0" presId="urn:microsoft.com/office/officeart/2008/layout/LinedList"/>
    <dgm:cxn modelId="{07544E5E-8ACB-4ED4-A042-A40E84613594}" type="presParOf" srcId="{1F93EAEF-410C-4D30-889E-C89D096627CC}" destId="{2FB7A9C6-8CEB-419E-ADB1-CF54E7E74BA2}" srcOrd="0" destOrd="0" presId="urn:microsoft.com/office/officeart/2008/layout/LinedList"/>
    <dgm:cxn modelId="{6558548F-0309-4426-BA15-647B0C8E6FDA}" type="presParOf" srcId="{1F93EAEF-410C-4D30-889E-C89D096627CC}" destId="{610FED59-4F52-4B96-B368-EC6C363D38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D8C3B-92F1-4FEF-A31E-F32714C1A826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71E1D97-388C-4AC2-8C1F-CA1F97EACF20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Авторами рассмотрены основные НПА, регулирующие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профилактическую работу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в сфере травли (</a:t>
          </a:r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) и социализации детей и подростков    </a:t>
          </a:r>
        </a:p>
      </dgm:t>
    </dgm:pt>
    <dgm:pt modelId="{F0597F85-1D26-4B2F-9696-B2E2C6F140DD}" type="parTrans" cxnId="{CC0286F4-506A-4B51-9FFE-06198FA919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51E7B-B995-4F2F-980F-63EE9B1BC7A5}" type="sibTrans" cxnId="{CC0286F4-506A-4B51-9FFE-06198FA919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70CDA-C5A1-4D2D-A378-DCEE4986F152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Также авторами обращается внимание на то, что для зачинщиков травли предусмотрена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юридическая ответственность за действия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, входящие в травлю</a:t>
          </a:r>
        </a:p>
      </dgm:t>
    </dgm:pt>
    <dgm:pt modelId="{FC9D452B-F90D-40A5-A8FC-A60FADF78FA9}" type="parTrans" cxnId="{C7A8F85F-B97F-4421-8307-A3B1D4CCDC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73AE7-AB6A-4FBA-8EF4-812AA7EDDFDE}" type="sibTrans" cxnId="{C7A8F85F-B97F-4421-8307-A3B1D4CCDC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BFFC1-D5F6-4CD2-8DD8-6A5B8735705E}">
      <dgm:prSet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Авторами делается акцент на то, что законодатель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не даёт определение понятия травли (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, однако действующие правовые нормы закрепляют целый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комплекс прав на защиту в ситуации 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и правовую основу для организации его профилактики</a:t>
          </a:r>
        </a:p>
      </dgm:t>
    </dgm:pt>
    <dgm:pt modelId="{621671FE-868D-4AFE-81B2-55116956110E}" type="parTrans" cxnId="{5355CC6A-48F3-46AF-AAC7-AA6EBA724E6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5F02F-9391-417A-B3A6-B73C417BFCBC}" type="sibTrans" cxnId="{5355CC6A-48F3-46AF-AAC7-AA6EBA724E6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1FC1C-DE61-44DE-BF31-9D7FCBC3634F}" type="pres">
      <dgm:prSet presAssocID="{510D8C3B-92F1-4FEF-A31E-F32714C1A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ADAF9-B211-43AF-8E64-EE8D7A984D35}" type="pres">
      <dgm:prSet presAssocID="{771E1D97-388C-4AC2-8C1F-CA1F97EACF20}" presName="circle1" presStyleLbl="node1" presStyleIdx="0" presStyleCnt="3"/>
      <dgm:spPr/>
    </dgm:pt>
    <dgm:pt modelId="{0CBF6095-AF6B-4AC5-A2F3-EDBD482C5F9B}" type="pres">
      <dgm:prSet presAssocID="{771E1D97-388C-4AC2-8C1F-CA1F97EACF20}" presName="space" presStyleCnt="0"/>
      <dgm:spPr/>
    </dgm:pt>
    <dgm:pt modelId="{3F64432E-72DD-440E-A68F-A873F834D689}" type="pres">
      <dgm:prSet presAssocID="{771E1D97-388C-4AC2-8C1F-CA1F97EACF20}" presName="rect1" presStyleLbl="alignAcc1" presStyleIdx="0" presStyleCnt="3"/>
      <dgm:spPr/>
      <dgm:t>
        <a:bodyPr/>
        <a:lstStyle/>
        <a:p>
          <a:endParaRPr lang="ru-RU"/>
        </a:p>
      </dgm:t>
    </dgm:pt>
    <dgm:pt modelId="{6DEE9903-0E39-4E13-8788-E745FF3AE9BF}" type="pres">
      <dgm:prSet presAssocID="{BBCBFFC1-D5F6-4CD2-8DD8-6A5B8735705E}" presName="vertSpace2" presStyleLbl="node1" presStyleIdx="0" presStyleCnt="3"/>
      <dgm:spPr/>
    </dgm:pt>
    <dgm:pt modelId="{EFD7DCF7-D95C-49C0-AE52-D03CE0566446}" type="pres">
      <dgm:prSet presAssocID="{BBCBFFC1-D5F6-4CD2-8DD8-6A5B8735705E}" presName="circle2" presStyleLbl="node1" presStyleIdx="1" presStyleCnt="3"/>
      <dgm:spPr/>
    </dgm:pt>
    <dgm:pt modelId="{61CFEE22-BC15-4F04-8F5E-C8355F2B96EB}" type="pres">
      <dgm:prSet presAssocID="{BBCBFFC1-D5F6-4CD2-8DD8-6A5B8735705E}" presName="rect2" presStyleLbl="alignAcc1" presStyleIdx="1" presStyleCnt="3"/>
      <dgm:spPr/>
      <dgm:t>
        <a:bodyPr/>
        <a:lstStyle/>
        <a:p>
          <a:endParaRPr lang="ru-RU"/>
        </a:p>
      </dgm:t>
    </dgm:pt>
    <dgm:pt modelId="{ADD63984-C223-469E-9C9E-B7A9A8FC1248}" type="pres">
      <dgm:prSet presAssocID="{F8C70CDA-C5A1-4D2D-A378-DCEE4986F152}" presName="vertSpace3" presStyleLbl="node1" presStyleIdx="1" presStyleCnt="3"/>
      <dgm:spPr/>
    </dgm:pt>
    <dgm:pt modelId="{38748E90-6B45-4AB4-84B4-F2036850710F}" type="pres">
      <dgm:prSet presAssocID="{F8C70CDA-C5A1-4D2D-A378-DCEE4986F152}" presName="circle3" presStyleLbl="node1" presStyleIdx="2" presStyleCnt="3"/>
      <dgm:spPr/>
    </dgm:pt>
    <dgm:pt modelId="{651DF081-7167-46E1-82D0-CD8D3C2273AE}" type="pres">
      <dgm:prSet presAssocID="{F8C70CDA-C5A1-4D2D-A378-DCEE4986F152}" presName="rect3" presStyleLbl="alignAcc1" presStyleIdx="2" presStyleCnt="3"/>
      <dgm:spPr/>
      <dgm:t>
        <a:bodyPr/>
        <a:lstStyle/>
        <a:p>
          <a:endParaRPr lang="ru-RU"/>
        </a:p>
      </dgm:t>
    </dgm:pt>
    <dgm:pt modelId="{5F425217-5D5B-463D-94EA-6A82C91F6ECA}" type="pres">
      <dgm:prSet presAssocID="{771E1D97-388C-4AC2-8C1F-CA1F97EACF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8846-F19D-4BEA-804A-1E441B9D75DE}" type="pres">
      <dgm:prSet presAssocID="{BBCBFFC1-D5F6-4CD2-8DD8-6A5B8735705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A63E0-E84F-476E-B085-72F6921A1B01}" type="pres">
      <dgm:prSet presAssocID="{F8C70CDA-C5A1-4D2D-A378-DCEE4986F15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1DF46-B6C7-4078-BD36-375319C74E82}" type="presOf" srcId="{BBCBFFC1-D5F6-4CD2-8DD8-6A5B8735705E}" destId="{89E78846-F19D-4BEA-804A-1E441B9D75DE}" srcOrd="1" destOrd="0" presId="urn:microsoft.com/office/officeart/2005/8/layout/target3"/>
    <dgm:cxn modelId="{1417FC99-F16A-4A1E-9CE2-F3E8C45E0E81}" type="presOf" srcId="{510D8C3B-92F1-4FEF-A31E-F32714C1A826}" destId="{9F61FC1C-DE61-44DE-BF31-9D7FCBC3634F}" srcOrd="0" destOrd="0" presId="urn:microsoft.com/office/officeart/2005/8/layout/target3"/>
    <dgm:cxn modelId="{C7A8F85F-B97F-4421-8307-A3B1D4CCDC13}" srcId="{510D8C3B-92F1-4FEF-A31E-F32714C1A826}" destId="{F8C70CDA-C5A1-4D2D-A378-DCEE4986F152}" srcOrd="2" destOrd="0" parTransId="{FC9D452B-F90D-40A5-A8FC-A60FADF78FA9}" sibTransId="{93A73AE7-AB6A-4FBA-8EF4-812AA7EDDFDE}"/>
    <dgm:cxn modelId="{5355CC6A-48F3-46AF-AAC7-AA6EBA724E63}" srcId="{510D8C3B-92F1-4FEF-A31E-F32714C1A826}" destId="{BBCBFFC1-D5F6-4CD2-8DD8-6A5B8735705E}" srcOrd="1" destOrd="0" parTransId="{621671FE-868D-4AFE-81B2-55116956110E}" sibTransId="{AAE5F02F-9391-417A-B3A6-B73C417BFCBC}"/>
    <dgm:cxn modelId="{DDD7BC3C-0ACB-40C7-96D8-735915B66ECC}" type="presOf" srcId="{BBCBFFC1-D5F6-4CD2-8DD8-6A5B8735705E}" destId="{61CFEE22-BC15-4F04-8F5E-C8355F2B96EB}" srcOrd="0" destOrd="0" presId="urn:microsoft.com/office/officeart/2005/8/layout/target3"/>
    <dgm:cxn modelId="{D8F68EC1-4DB0-4DC5-AFCF-75E6DE3E66A7}" type="presOf" srcId="{771E1D97-388C-4AC2-8C1F-CA1F97EACF20}" destId="{5F425217-5D5B-463D-94EA-6A82C91F6ECA}" srcOrd="1" destOrd="0" presId="urn:microsoft.com/office/officeart/2005/8/layout/target3"/>
    <dgm:cxn modelId="{CE375624-3FD7-4A7B-BAF9-B3A2F1E9CEF6}" type="presOf" srcId="{771E1D97-388C-4AC2-8C1F-CA1F97EACF20}" destId="{3F64432E-72DD-440E-A68F-A873F834D689}" srcOrd="0" destOrd="0" presId="urn:microsoft.com/office/officeart/2005/8/layout/target3"/>
    <dgm:cxn modelId="{9818F229-FBE7-4347-94C5-8B15083DF876}" type="presOf" srcId="{F8C70CDA-C5A1-4D2D-A378-DCEE4986F152}" destId="{651DF081-7167-46E1-82D0-CD8D3C2273AE}" srcOrd="0" destOrd="0" presId="urn:microsoft.com/office/officeart/2005/8/layout/target3"/>
    <dgm:cxn modelId="{CC0286F4-506A-4B51-9FFE-06198FA91939}" srcId="{510D8C3B-92F1-4FEF-A31E-F32714C1A826}" destId="{771E1D97-388C-4AC2-8C1F-CA1F97EACF20}" srcOrd="0" destOrd="0" parTransId="{F0597F85-1D26-4B2F-9696-B2E2C6F140DD}" sibTransId="{CDA51E7B-B995-4F2F-980F-63EE9B1BC7A5}"/>
    <dgm:cxn modelId="{6211D05C-F1B0-439B-A9CD-FBC9A7FD2F5A}" type="presOf" srcId="{F8C70CDA-C5A1-4D2D-A378-DCEE4986F152}" destId="{2A2A63E0-E84F-476E-B085-72F6921A1B01}" srcOrd="1" destOrd="0" presId="urn:microsoft.com/office/officeart/2005/8/layout/target3"/>
    <dgm:cxn modelId="{9C0DA6AF-C244-43D8-8106-D2A915F3697C}" type="presParOf" srcId="{9F61FC1C-DE61-44DE-BF31-9D7FCBC3634F}" destId="{FD1ADAF9-B211-43AF-8E64-EE8D7A984D35}" srcOrd="0" destOrd="0" presId="urn:microsoft.com/office/officeart/2005/8/layout/target3"/>
    <dgm:cxn modelId="{01DE39C0-CA28-4A18-8B30-CBFFFA5A9CDF}" type="presParOf" srcId="{9F61FC1C-DE61-44DE-BF31-9D7FCBC3634F}" destId="{0CBF6095-AF6B-4AC5-A2F3-EDBD482C5F9B}" srcOrd="1" destOrd="0" presId="urn:microsoft.com/office/officeart/2005/8/layout/target3"/>
    <dgm:cxn modelId="{049F5221-8482-464E-854F-CE059979421F}" type="presParOf" srcId="{9F61FC1C-DE61-44DE-BF31-9D7FCBC3634F}" destId="{3F64432E-72DD-440E-A68F-A873F834D689}" srcOrd="2" destOrd="0" presId="urn:microsoft.com/office/officeart/2005/8/layout/target3"/>
    <dgm:cxn modelId="{E94CAE8B-A91C-46F7-85BE-A97513A630A2}" type="presParOf" srcId="{9F61FC1C-DE61-44DE-BF31-9D7FCBC3634F}" destId="{6DEE9903-0E39-4E13-8788-E745FF3AE9BF}" srcOrd="3" destOrd="0" presId="urn:microsoft.com/office/officeart/2005/8/layout/target3"/>
    <dgm:cxn modelId="{8D142CDC-98AB-4D09-BBD3-218AE3E96308}" type="presParOf" srcId="{9F61FC1C-DE61-44DE-BF31-9D7FCBC3634F}" destId="{EFD7DCF7-D95C-49C0-AE52-D03CE0566446}" srcOrd="4" destOrd="0" presId="urn:microsoft.com/office/officeart/2005/8/layout/target3"/>
    <dgm:cxn modelId="{4A604979-6655-4038-8221-AB884B6E6587}" type="presParOf" srcId="{9F61FC1C-DE61-44DE-BF31-9D7FCBC3634F}" destId="{61CFEE22-BC15-4F04-8F5E-C8355F2B96EB}" srcOrd="5" destOrd="0" presId="urn:microsoft.com/office/officeart/2005/8/layout/target3"/>
    <dgm:cxn modelId="{F9936A6D-3F0D-4B82-8AA6-CB86C17D34BB}" type="presParOf" srcId="{9F61FC1C-DE61-44DE-BF31-9D7FCBC3634F}" destId="{ADD63984-C223-469E-9C9E-B7A9A8FC1248}" srcOrd="6" destOrd="0" presId="urn:microsoft.com/office/officeart/2005/8/layout/target3"/>
    <dgm:cxn modelId="{C195569B-71DA-463C-84A4-7BCE8949CD38}" type="presParOf" srcId="{9F61FC1C-DE61-44DE-BF31-9D7FCBC3634F}" destId="{38748E90-6B45-4AB4-84B4-F2036850710F}" srcOrd="7" destOrd="0" presId="urn:microsoft.com/office/officeart/2005/8/layout/target3"/>
    <dgm:cxn modelId="{10177DF9-E210-4DEF-9FCE-DB31C79B8F29}" type="presParOf" srcId="{9F61FC1C-DE61-44DE-BF31-9D7FCBC3634F}" destId="{651DF081-7167-46E1-82D0-CD8D3C2273AE}" srcOrd="8" destOrd="0" presId="urn:microsoft.com/office/officeart/2005/8/layout/target3"/>
    <dgm:cxn modelId="{578D1283-1CB1-4312-8D84-7AC12800D1B5}" type="presParOf" srcId="{9F61FC1C-DE61-44DE-BF31-9D7FCBC3634F}" destId="{5F425217-5D5B-463D-94EA-6A82C91F6ECA}" srcOrd="9" destOrd="0" presId="urn:microsoft.com/office/officeart/2005/8/layout/target3"/>
    <dgm:cxn modelId="{124BA71C-17F1-436B-B512-FF8C3DE84E8E}" type="presParOf" srcId="{9F61FC1C-DE61-44DE-BF31-9D7FCBC3634F}" destId="{89E78846-F19D-4BEA-804A-1E441B9D75DE}" srcOrd="10" destOrd="0" presId="urn:microsoft.com/office/officeart/2005/8/layout/target3"/>
    <dgm:cxn modelId="{05C2B46D-0079-4CD5-AC32-39C0345C7C53}" type="presParOf" srcId="{9F61FC1C-DE61-44DE-BF31-9D7FCBC3634F}" destId="{2A2A63E0-E84F-476E-B085-72F6921A1B0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463DC-C7C0-4EA2-BD09-194D288BC1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D93F1-9644-4629-A02F-E179EBD4C24F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Рассмотрены вопросы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диагностики травли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), особенности поведения детей в случае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-ситуации, симптомы ребенка, подвергаемого травли</a:t>
          </a:r>
        </a:p>
      </dgm:t>
    </dgm:pt>
    <dgm:pt modelId="{D1B44C57-DC5D-42A8-8671-BA7B57C071E1}" type="parTrans" cxnId="{5345B3A8-A2E5-421C-8425-4A1D7F00E1A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883ED-1562-45A0-BF3E-271B40D801DC}" type="sibTrans" cxnId="{5345B3A8-A2E5-421C-8425-4A1D7F00E1A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85468-E74A-4B3C-A2F1-AA7EBEB341CD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Авторами предлагаются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формы и виды профилактических мероприятий </a:t>
          </a:r>
        </a:p>
      </dgm:t>
    </dgm:pt>
    <dgm:pt modelId="{5C0E5BFF-F6EA-4E8C-B3FA-06A0FDF04DBF}" type="parTrans" cxnId="{A5857E2E-661D-460C-9898-03ADE36F54A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F6123-21AF-47F0-9B9F-74957E601A4E}" type="sibTrans" cxnId="{A5857E2E-661D-460C-9898-03ADE36F54A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B6650-05B9-47EE-BB5B-9D8CA5FEAEDE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Разработан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алгоритм действий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педагога в случае возникновения ситуации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933F57E-3F2A-41B1-AF33-C2D03710F2F4}" type="parTrans" cxnId="{56D84DF1-5933-46D6-A256-B48F54BEB05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6BA1F-DF12-4475-B054-AC4B35C9750A}" type="sibTrans" cxnId="{56D84DF1-5933-46D6-A256-B48F54BEB05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E8488-8328-4561-BFCA-4D1ACFCF1770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Рассмотрены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новые виды травли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D6505791-48C6-4E65-AD75-78D63BF09C4A}" type="parTrans" cxnId="{F2E6FFDD-45A6-4372-8455-BDBFC1754AE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BCA63-CD33-41A9-8254-3A699C95C2F7}" type="sibTrans" cxnId="{F2E6FFDD-45A6-4372-8455-BDBFC1754AE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DBF58-F928-4BAB-AD6B-66A476F816C7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Предложены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мероприятия по социализации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детей и подростков</a:t>
          </a:r>
        </a:p>
      </dgm:t>
    </dgm:pt>
    <dgm:pt modelId="{77204D93-1AA8-428B-B3AB-AC5DAC371874}" type="parTrans" cxnId="{AD0FDBB9-788F-4E5E-8FCE-6D77490A08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00378-FAD3-43FC-BA30-96EF7E064D02}" type="sibTrans" cxnId="{AD0FDBB9-788F-4E5E-8FCE-6D77490A08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C2206-61D8-4D34-9D1C-8D1A4945C0B6}" type="pres">
      <dgm:prSet presAssocID="{65B463DC-C7C0-4EA2-BD09-194D288BC1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5DCAC-4DB8-4B7E-BF31-53BA0D667593}" type="pres">
      <dgm:prSet presAssocID="{218D93F1-9644-4629-A02F-E179EBD4C2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BFD03-E75E-46D3-9ECB-946E9F63A9D8}" type="pres">
      <dgm:prSet presAssocID="{23A883ED-1562-45A0-BF3E-271B40D801DC}" presName="spacer" presStyleCnt="0"/>
      <dgm:spPr/>
    </dgm:pt>
    <dgm:pt modelId="{D7AE7A95-B343-48A5-AE1A-BCB7BF7829F0}" type="pres">
      <dgm:prSet presAssocID="{14485468-E74A-4B3C-A2F1-AA7EBEB341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08E8F-553F-47AE-9FC8-F0C9B644E82A}" type="pres">
      <dgm:prSet presAssocID="{115F6123-21AF-47F0-9B9F-74957E601A4E}" presName="spacer" presStyleCnt="0"/>
      <dgm:spPr/>
    </dgm:pt>
    <dgm:pt modelId="{A97942E2-F302-40FB-AA05-1BC620AA56CF}" type="pres">
      <dgm:prSet presAssocID="{871B6650-05B9-47EE-BB5B-9D8CA5FEAED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E9735-3441-48EB-B690-4E2D5F3BF65F}" type="pres">
      <dgm:prSet presAssocID="{DE36BA1F-DF12-4475-B054-AC4B35C9750A}" presName="spacer" presStyleCnt="0"/>
      <dgm:spPr/>
    </dgm:pt>
    <dgm:pt modelId="{39A9BEE4-9818-4330-9D96-AB90F296B4DE}" type="pres">
      <dgm:prSet presAssocID="{AB8E8488-8328-4561-BFCA-4D1ACFCF17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963C-6867-4BB9-8736-43E06BD1EA80}" type="pres">
      <dgm:prSet presAssocID="{DB1BCA63-CD33-41A9-8254-3A699C95C2F7}" presName="spacer" presStyleCnt="0"/>
      <dgm:spPr/>
    </dgm:pt>
    <dgm:pt modelId="{32156E8F-2653-4DFF-8938-45B14FA53C9E}" type="pres">
      <dgm:prSet presAssocID="{DDCDBF58-F928-4BAB-AD6B-66A476F816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98365-8D32-4505-94A1-45A8BE77CE30}" type="presOf" srcId="{DDCDBF58-F928-4BAB-AD6B-66A476F816C7}" destId="{32156E8F-2653-4DFF-8938-45B14FA53C9E}" srcOrd="0" destOrd="0" presId="urn:microsoft.com/office/officeart/2005/8/layout/vList2"/>
    <dgm:cxn modelId="{7DB91CE6-457F-47F8-88A6-5251F6674386}" type="presOf" srcId="{AB8E8488-8328-4561-BFCA-4D1ACFCF1770}" destId="{39A9BEE4-9818-4330-9D96-AB90F296B4DE}" srcOrd="0" destOrd="0" presId="urn:microsoft.com/office/officeart/2005/8/layout/vList2"/>
    <dgm:cxn modelId="{C3C08B7F-3FB2-4A61-AD40-816566DEAE71}" type="presOf" srcId="{218D93F1-9644-4629-A02F-E179EBD4C24F}" destId="{76C5DCAC-4DB8-4B7E-BF31-53BA0D667593}" srcOrd="0" destOrd="0" presId="urn:microsoft.com/office/officeart/2005/8/layout/vList2"/>
    <dgm:cxn modelId="{56D84DF1-5933-46D6-A256-B48F54BEB055}" srcId="{65B463DC-C7C0-4EA2-BD09-194D288BC183}" destId="{871B6650-05B9-47EE-BB5B-9D8CA5FEAEDE}" srcOrd="2" destOrd="0" parTransId="{6933F57E-3F2A-41B1-AF33-C2D03710F2F4}" sibTransId="{DE36BA1F-DF12-4475-B054-AC4B35C9750A}"/>
    <dgm:cxn modelId="{AD0FDBB9-788F-4E5E-8FCE-6D77490A0853}" srcId="{65B463DC-C7C0-4EA2-BD09-194D288BC183}" destId="{DDCDBF58-F928-4BAB-AD6B-66A476F816C7}" srcOrd="4" destOrd="0" parTransId="{77204D93-1AA8-428B-B3AB-AC5DAC371874}" sibTransId="{FAB00378-FAD3-43FC-BA30-96EF7E064D02}"/>
    <dgm:cxn modelId="{D2497708-B887-4974-ABDC-01928EB61137}" type="presOf" srcId="{65B463DC-C7C0-4EA2-BD09-194D288BC183}" destId="{F5FC2206-61D8-4D34-9D1C-8D1A4945C0B6}" srcOrd="0" destOrd="0" presId="urn:microsoft.com/office/officeart/2005/8/layout/vList2"/>
    <dgm:cxn modelId="{FA924772-125C-4214-A16F-F6B693A8E81E}" type="presOf" srcId="{14485468-E74A-4B3C-A2F1-AA7EBEB341CD}" destId="{D7AE7A95-B343-48A5-AE1A-BCB7BF7829F0}" srcOrd="0" destOrd="0" presId="urn:microsoft.com/office/officeart/2005/8/layout/vList2"/>
    <dgm:cxn modelId="{5345B3A8-A2E5-421C-8425-4A1D7F00E1A8}" srcId="{65B463DC-C7C0-4EA2-BD09-194D288BC183}" destId="{218D93F1-9644-4629-A02F-E179EBD4C24F}" srcOrd="0" destOrd="0" parTransId="{D1B44C57-DC5D-42A8-8671-BA7B57C071E1}" sibTransId="{23A883ED-1562-45A0-BF3E-271B40D801DC}"/>
    <dgm:cxn modelId="{F2E6FFDD-45A6-4372-8455-BDBFC1754AEB}" srcId="{65B463DC-C7C0-4EA2-BD09-194D288BC183}" destId="{AB8E8488-8328-4561-BFCA-4D1ACFCF1770}" srcOrd="3" destOrd="0" parTransId="{D6505791-48C6-4E65-AD75-78D63BF09C4A}" sibTransId="{DB1BCA63-CD33-41A9-8254-3A699C95C2F7}"/>
    <dgm:cxn modelId="{A73E402D-D3CF-41A8-98B1-1580C24282C3}" type="presOf" srcId="{871B6650-05B9-47EE-BB5B-9D8CA5FEAEDE}" destId="{A97942E2-F302-40FB-AA05-1BC620AA56CF}" srcOrd="0" destOrd="0" presId="urn:microsoft.com/office/officeart/2005/8/layout/vList2"/>
    <dgm:cxn modelId="{A5857E2E-661D-460C-9898-03ADE36F54A3}" srcId="{65B463DC-C7C0-4EA2-BD09-194D288BC183}" destId="{14485468-E74A-4B3C-A2F1-AA7EBEB341CD}" srcOrd="1" destOrd="0" parTransId="{5C0E5BFF-F6EA-4E8C-B3FA-06A0FDF04DBF}" sibTransId="{115F6123-21AF-47F0-9B9F-74957E601A4E}"/>
    <dgm:cxn modelId="{AA2977A1-0496-4AB1-9050-727B3DBE104D}" type="presParOf" srcId="{F5FC2206-61D8-4D34-9D1C-8D1A4945C0B6}" destId="{76C5DCAC-4DB8-4B7E-BF31-53BA0D667593}" srcOrd="0" destOrd="0" presId="urn:microsoft.com/office/officeart/2005/8/layout/vList2"/>
    <dgm:cxn modelId="{84D5B876-3EC1-4174-BAA2-EDE5F5F95370}" type="presParOf" srcId="{F5FC2206-61D8-4D34-9D1C-8D1A4945C0B6}" destId="{632BFD03-E75E-46D3-9ECB-946E9F63A9D8}" srcOrd="1" destOrd="0" presId="urn:microsoft.com/office/officeart/2005/8/layout/vList2"/>
    <dgm:cxn modelId="{52F33805-24C4-4871-A6F4-6408BEE24627}" type="presParOf" srcId="{F5FC2206-61D8-4D34-9D1C-8D1A4945C0B6}" destId="{D7AE7A95-B343-48A5-AE1A-BCB7BF7829F0}" srcOrd="2" destOrd="0" presId="urn:microsoft.com/office/officeart/2005/8/layout/vList2"/>
    <dgm:cxn modelId="{D242B68D-2405-4AB8-8A9C-E1CE94062BB2}" type="presParOf" srcId="{F5FC2206-61D8-4D34-9D1C-8D1A4945C0B6}" destId="{C9808E8F-553F-47AE-9FC8-F0C9B644E82A}" srcOrd="3" destOrd="0" presId="urn:microsoft.com/office/officeart/2005/8/layout/vList2"/>
    <dgm:cxn modelId="{F7E6E494-544D-4678-8976-8886AD3CC122}" type="presParOf" srcId="{F5FC2206-61D8-4D34-9D1C-8D1A4945C0B6}" destId="{A97942E2-F302-40FB-AA05-1BC620AA56CF}" srcOrd="4" destOrd="0" presId="urn:microsoft.com/office/officeart/2005/8/layout/vList2"/>
    <dgm:cxn modelId="{A98379D6-8960-4811-B338-C021898167DB}" type="presParOf" srcId="{F5FC2206-61D8-4D34-9D1C-8D1A4945C0B6}" destId="{875E9735-3441-48EB-B690-4E2D5F3BF65F}" srcOrd="5" destOrd="0" presId="urn:microsoft.com/office/officeart/2005/8/layout/vList2"/>
    <dgm:cxn modelId="{FD14C2FB-7604-403A-9620-BBF32FADA40B}" type="presParOf" srcId="{F5FC2206-61D8-4D34-9D1C-8D1A4945C0B6}" destId="{39A9BEE4-9818-4330-9D96-AB90F296B4DE}" srcOrd="6" destOrd="0" presId="urn:microsoft.com/office/officeart/2005/8/layout/vList2"/>
    <dgm:cxn modelId="{8588455A-2D67-424B-8093-AE49768D2564}" type="presParOf" srcId="{F5FC2206-61D8-4D34-9D1C-8D1A4945C0B6}" destId="{6804963C-6867-4BB9-8736-43E06BD1EA80}" srcOrd="7" destOrd="0" presId="urn:microsoft.com/office/officeart/2005/8/layout/vList2"/>
    <dgm:cxn modelId="{71E91A2A-11A5-409E-90C4-7B39B1BD39EB}" type="presParOf" srcId="{F5FC2206-61D8-4D34-9D1C-8D1A4945C0B6}" destId="{32156E8F-2653-4DFF-8938-45B14FA53C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574454-98EB-4873-99E1-345E6C72A1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7EED3-4488-4568-B2C3-0F83F8D96B2C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Модельные алгоритмы действий по профилактике травли (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 в образовательных учреждениях для классных руководителей, педагогов</a:t>
          </a:r>
        </a:p>
      </dgm:t>
    </dgm:pt>
    <dgm:pt modelId="{3885A625-BED4-44F2-9E9A-BF1D11409A6F}" type="parTrans" cxnId="{A7A28812-ED46-4163-88C6-CD47FCE4259B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D6FB8-CB98-4496-AA68-6375DFC78C3F}" type="sibTrans" cxnId="{A7A28812-ED46-4163-88C6-CD47FCE4259B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C7989-707D-48C0-8316-62B91CE8F3FD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антибуллинговых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уроков для школьников разных возрастных групп -10-13 и 14-17 лет</a:t>
          </a:r>
        </a:p>
      </dgm:t>
    </dgm:pt>
    <dgm:pt modelId="{68A0E744-FAAB-4596-AD9C-3C3F0E50BC0B}" type="parTrans" cxnId="{35CE5BA2-432F-4D27-9352-0C3398A74BF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853C5-5C82-4D39-9D88-C1C7270CB7AC}" type="sibTrans" cxnId="{35CE5BA2-432F-4D27-9352-0C3398A74BF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944B4-B81B-4651-B3E4-91F459A7A171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мероприятий по социализации детей и подростков</a:t>
          </a:r>
        </a:p>
      </dgm:t>
    </dgm:pt>
    <dgm:pt modelId="{300158DB-050D-42AE-8EDF-A6F854C61C7F}" type="parTrans" cxnId="{0BEC2ED5-60B1-4223-92E1-D5A1134BC84C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BA28D-4793-4340-9D7D-F9B4E180F649}" type="sibTrans" cxnId="{0BEC2ED5-60B1-4223-92E1-D5A1134BC84C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1C34A-E189-4D86-8A77-7EDC637F9AD6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Этапы профилактической деятельности классного руководителя</a:t>
          </a:r>
        </a:p>
      </dgm:t>
    </dgm:pt>
    <dgm:pt modelId="{C1E31B4C-924E-43A6-8A78-21FBEDCDAF3C}" type="parTrans" cxnId="{B3055EA9-BFBE-4F8F-B19D-42F96ECD47C3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27CAC-7048-457C-9B84-1FA6B9521456}" type="sibTrans" cxnId="{B3055EA9-BFBE-4F8F-B19D-42F96ECD47C3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0AEFD-E0D8-458A-895D-EF6342849D4B}">
      <dgm:prSet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моделей профилактики травли (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FA1EB61-52EF-47F6-B1A0-DC9302D21C01}" type="parTrans" cxnId="{9B69A860-F025-4B67-A93E-4882B9E813D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174AF-8EC1-4CEA-91B0-0DE4057077BD}" type="sibTrans" cxnId="{9B69A860-F025-4B67-A93E-4882B9E813D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21DE8-BD06-4F55-A253-309D44E1E056}" type="pres">
      <dgm:prSet presAssocID="{39574454-98EB-4873-99E1-345E6C72A1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3A5F8-F338-4A6E-A730-E1362AD4064C}" type="pres">
      <dgm:prSet presAssocID="{3547EED3-4488-4568-B2C3-0F83F8D96B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F5C3-66E0-46C5-BE6C-3BA11D5B1624}" type="pres">
      <dgm:prSet presAssocID="{BC6D6FB8-CB98-4496-AA68-6375DFC78C3F}" presName="sibTrans" presStyleCnt="0"/>
      <dgm:spPr/>
    </dgm:pt>
    <dgm:pt modelId="{8785460F-37E3-4756-AAFE-97A17F43F74C}" type="pres">
      <dgm:prSet presAssocID="{909C7989-707D-48C0-8316-62B91CE8F3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E4B4-16E8-410A-AB35-E2A398E15E4E}" type="pres">
      <dgm:prSet presAssocID="{4DF853C5-5C82-4D39-9D88-C1C7270CB7AC}" presName="sibTrans" presStyleCnt="0"/>
      <dgm:spPr/>
    </dgm:pt>
    <dgm:pt modelId="{999F9109-7CD5-4D09-80E2-8A4C3A1F861D}" type="pres">
      <dgm:prSet presAssocID="{2B70AEFD-E0D8-458A-895D-EF6342849D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1DDC-BC60-4117-9BFC-9434C07EE612}" type="pres">
      <dgm:prSet presAssocID="{419174AF-8EC1-4CEA-91B0-0DE4057077BD}" presName="sibTrans" presStyleCnt="0"/>
      <dgm:spPr/>
    </dgm:pt>
    <dgm:pt modelId="{B0682696-70EB-4C8D-B083-859CB5E08253}" type="pres">
      <dgm:prSet presAssocID="{86C944B4-B81B-4651-B3E4-91F459A7A1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00A17-7167-4B25-BFA4-93EA73F16319}" type="pres">
      <dgm:prSet presAssocID="{2E1BA28D-4793-4340-9D7D-F9B4E180F649}" presName="sibTrans" presStyleCnt="0"/>
      <dgm:spPr/>
    </dgm:pt>
    <dgm:pt modelId="{50074918-3C39-4E3C-946E-619257CCA1C3}" type="pres">
      <dgm:prSet presAssocID="{9D81C34A-E189-4D86-8A77-7EDC637F9A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28812-ED46-4163-88C6-CD47FCE4259B}" srcId="{39574454-98EB-4873-99E1-345E6C72A1EE}" destId="{3547EED3-4488-4568-B2C3-0F83F8D96B2C}" srcOrd="0" destOrd="0" parTransId="{3885A625-BED4-44F2-9E9A-BF1D11409A6F}" sibTransId="{BC6D6FB8-CB98-4496-AA68-6375DFC78C3F}"/>
    <dgm:cxn modelId="{DF5FCAE4-AA26-4716-AE08-5A095E253296}" type="presOf" srcId="{2B70AEFD-E0D8-458A-895D-EF6342849D4B}" destId="{999F9109-7CD5-4D09-80E2-8A4C3A1F861D}" srcOrd="0" destOrd="0" presId="urn:microsoft.com/office/officeart/2005/8/layout/default"/>
    <dgm:cxn modelId="{9DC2EDEA-0025-4B16-B90D-7AEFBE2B0458}" type="presOf" srcId="{3547EED3-4488-4568-B2C3-0F83F8D96B2C}" destId="{7C23A5F8-F338-4A6E-A730-E1362AD4064C}" srcOrd="0" destOrd="0" presId="urn:microsoft.com/office/officeart/2005/8/layout/default"/>
    <dgm:cxn modelId="{816D6A2F-F515-4E08-8102-FA9B35FE5F29}" type="presOf" srcId="{39574454-98EB-4873-99E1-345E6C72A1EE}" destId="{CE521DE8-BD06-4F55-A253-309D44E1E056}" srcOrd="0" destOrd="0" presId="urn:microsoft.com/office/officeart/2005/8/layout/default"/>
    <dgm:cxn modelId="{9B69A860-F025-4B67-A93E-4882B9E813DA}" srcId="{39574454-98EB-4873-99E1-345E6C72A1EE}" destId="{2B70AEFD-E0D8-458A-895D-EF6342849D4B}" srcOrd="2" destOrd="0" parTransId="{CFA1EB61-52EF-47F6-B1A0-DC9302D21C01}" sibTransId="{419174AF-8EC1-4CEA-91B0-0DE4057077BD}"/>
    <dgm:cxn modelId="{E0712061-8BFE-4547-AD52-31ED7DC75972}" type="presOf" srcId="{909C7989-707D-48C0-8316-62B91CE8F3FD}" destId="{8785460F-37E3-4756-AAFE-97A17F43F74C}" srcOrd="0" destOrd="0" presId="urn:microsoft.com/office/officeart/2005/8/layout/default"/>
    <dgm:cxn modelId="{68EC0E48-0B20-4101-9EE4-F5CF972218DD}" type="presOf" srcId="{86C944B4-B81B-4651-B3E4-91F459A7A171}" destId="{B0682696-70EB-4C8D-B083-859CB5E08253}" srcOrd="0" destOrd="0" presId="urn:microsoft.com/office/officeart/2005/8/layout/default"/>
    <dgm:cxn modelId="{B3055EA9-BFBE-4F8F-B19D-42F96ECD47C3}" srcId="{39574454-98EB-4873-99E1-345E6C72A1EE}" destId="{9D81C34A-E189-4D86-8A77-7EDC637F9AD6}" srcOrd="4" destOrd="0" parTransId="{C1E31B4C-924E-43A6-8A78-21FBEDCDAF3C}" sibTransId="{AAA27CAC-7048-457C-9B84-1FA6B9521456}"/>
    <dgm:cxn modelId="{0BEC2ED5-60B1-4223-92E1-D5A1134BC84C}" srcId="{39574454-98EB-4873-99E1-345E6C72A1EE}" destId="{86C944B4-B81B-4651-B3E4-91F459A7A171}" srcOrd="3" destOrd="0" parTransId="{300158DB-050D-42AE-8EDF-A6F854C61C7F}" sibTransId="{2E1BA28D-4793-4340-9D7D-F9B4E180F649}"/>
    <dgm:cxn modelId="{35CE5BA2-432F-4D27-9352-0C3398A74BFA}" srcId="{39574454-98EB-4873-99E1-345E6C72A1EE}" destId="{909C7989-707D-48C0-8316-62B91CE8F3FD}" srcOrd="1" destOrd="0" parTransId="{68A0E744-FAAB-4596-AD9C-3C3F0E50BC0B}" sibTransId="{4DF853C5-5C82-4D39-9D88-C1C7270CB7AC}"/>
    <dgm:cxn modelId="{8E905DB6-A60A-42F6-9AB2-F6CB4B383BB1}" type="presOf" srcId="{9D81C34A-E189-4D86-8A77-7EDC637F9AD6}" destId="{50074918-3C39-4E3C-946E-619257CCA1C3}" srcOrd="0" destOrd="0" presId="urn:microsoft.com/office/officeart/2005/8/layout/default"/>
    <dgm:cxn modelId="{4E0F667C-1564-4A59-9063-83EEB41652C6}" type="presParOf" srcId="{CE521DE8-BD06-4F55-A253-309D44E1E056}" destId="{7C23A5F8-F338-4A6E-A730-E1362AD4064C}" srcOrd="0" destOrd="0" presId="urn:microsoft.com/office/officeart/2005/8/layout/default"/>
    <dgm:cxn modelId="{16640C1B-AECD-4897-871D-4ED5CCEBF8BC}" type="presParOf" srcId="{CE521DE8-BD06-4F55-A253-309D44E1E056}" destId="{85B4F5C3-66E0-46C5-BE6C-3BA11D5B1624}" srcOrd="1" destOrd="0" presId="urn:microsoft.com/office/officeart/2005/8/layout/default"/>
    <dgm:cxn modelId="{F78EB2C9-BC35-417B-AE44-0BE129717E3F}" type="presParOf" srcId="{CE521DE8-BD06-4F55-A253-309D44E1E056}" destId="{8785460F-37E3-4756-AAFE-97A17F43F74C}" srcOrd="2" destOrd="0" presId="urn:microsoft.com/office/officeart/2005/8/layout/default"/>
    <dgm:cxn modelId="{0D96C800-DC69-45B3-99B2-1ACFC821B79C}" type="presParOf" srcId="{CE521DE8-BD06-4F55-A253-309D44E1E056}" destId="{FCBBE4B4-16E8-410A-AB35-E2A398E15E4E}" srcOrd="3" destOrd="0" presId="urn:microsoft.com/office/officeart/2005/8/layout/default"/>
    <dgm:cxn modelId="{8476BDAC-8557-463C-BD50-345A47BF5282}" type="presParOf" srcId="{CE521DE8-BD06-4F55-A253-309D44E1E056}" destId="{999F9109-7CD5-4D09-80E2-8A4C3A1F861D}" srcOrd="4" destOrd="0" presId="urn:microsoft.com/office/officeart/2005/8/layout/default"/>
    <dgm:cxn modelId="{3D611D61-0F3B-4BA4-BE92-E6C2CB621B21}" type="presParOf" srcId="{CE521DE8-BD06-4F55-A253-309D44E1E056}" destId="{0D2A1DDC-BC60-4117-9BFC-9434C07EE612}" srcOrd="5" destOrd="0" presId="urn:microsoft.com/office/officeart/2005/8/layout/default"/>
    <dgm:cxn modelId="{09DBE4B9-4980-4261-9828-932B452030A6}" type="presParOf" srcId="{CE521DE8-BD06-4F55-A253-309D44E1E056}" destId="{B0682696-70EB-4C8D-B083-859CB5E08253}" srcOrd="6" destOrd="0" presId="urn:microsoft.com/office/officeart/2005/8/layout/default"/>
    <dgm:cxn modelId="{3F5D2D26-A894-4D22-979F-6C1A6DA8C041}" type="presParOf" srcId="{CE521DE8-BD06-4F55-A253-309D44E1E056}" destId="{E8E00A17-7167-4B25-BFA4-93EA73F16319}" srcOrd="7" destOrd="0" presId="urn:microsoft.com/office/officeart/2005/8/layout/default"/>
    <dgm:cxn modelId="{3592AFEF-1CA9-42BD-9556-D33447D5EB1C}" type="presParOf" srcId="{CE521DE8-BD06-4F55-A253-309D44E1E056}" destId="{50074918-3C39-4E3C-946E-619257CCA1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4B9141-4B7C-4633-94EF-0A950A1B7F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3CA5B3F-B0ED-443F-94CD-57FE6FB7628B}">
      <dgm:prSet/>
      <dgm:spPr/>
      <dgm:t>
        <a:bodyPr/>
        <a:lstStyle/>
        <a:p>
          <a:pPr algn="ctr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Классный час</a:t>
          </a:r>
        </a:p>
      </dgm:t>
    </dgm:pt>
    <dgm:pt modelId="{B955FF36-C9B5-466E-9EF8-0897047ED4CE}" type="parTrans" cxnId="{4FCDF71D-E736-4AE7-8541-723F934CC3D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589A1-9532-4656-9509-4D9651A3ADD1}" type="sibTrans" cxnId="{4FCDF71D-E736-4AE7-8541-723F934CC3D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2DF65-7CEC-4275-978B-7C52B1D17735}">
      <dgm:prSet/>
      <dgm:spPr/>
      <dgm:t>
        <a:bodyPr/>
        <a:lstStyle/>
        <a:p>
          <a:pPr algn="ctr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Внутриклассные правила</a:t>
          </a:r>
        </a:p>
      </dgm:t>
    </dgm:pt>
    <dgm:pt modelId="{AB4EB0BA-4AC0-4F83-A03F-C52D59E17DB9}" type="parTrans" cxnId="{4C950E67-6803-4D5E-9C6E-3E976220237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2F44C-32BE-4853-8D3D-01D56E80F908}" type="sibTrans" cxnId="{4C950E67-6803-4D5E-9C6E-3E976220237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107B0-774E-45A3-9DFA-206BA806888B}">
      <dgm:prSet custT="1"/>
      <dgm:spPr/>
      <dgm:t>
        <a:bodyPr/>
        <a:lstStyle/>
        <a:p>
          <a:pPr algn="ctr"/>
          <a:r>
            <a:rPr lang="ru-RU" sz="3600" dirty="0">
              <a:latin typeface="Arial" panose="020B0604020202020204" pitchFamily="34" charset="0"/>
              <a:cs typeface="Arial" panose="020B0604020202020204" pitchFamily="34" charset="0"/>
            </a:rPr>
            <a:t>Просмотр фильмов</a:t>
          </a:r>
        </a:p>
      </dgm:t>
    </dgm:pt>
    <dgm:pt modelId="{350CC1C3-4CB1-4D66-8348-5F65F1D47784}" type="parTrans" cxnId="{6B4B7742-AD3F-482B-8690-CE6AF658B45B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74C0C-F763-4D29-AE18-227FD4ED8F6C}" type="sibTrans" cxnId="{6B4B7742-AD3F-482B-8690-CE6AF658B45B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F9203-C6E7-429D-B9C5-0C3912057DF8}">
      <dgm:prSet custT="1"/>
      <dgm:spPr/>
      <dgm:t>
        <a:bodyPr/>
        <a:lstStyle/>
        <a:p>
          <a:pPr algn="ctr"/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Постановки</a:t>
          </a:r>
        </a:p>
      </dgm:t>
    </dgm:pt>
    <dgm:pt modelId="{3460950B-8477-4B89-A469-4FD2D80D967A}" type="parTrans" cxnId="{318F368B-EBC7-4D4E-BC17-27BE8D80525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281D4-A917-47B1-8D8B-019E414B9B4D}" type="sibTrans" cxnId="{318F368B-EBC7-4D4E-BC17-27BE8D80525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90840-A101-412B-9CD8-C56B2587F451}">
      <dgm:prSet custT="1"/>
      <dgm:spPr/>
      <dgm:t>
        <a:bodyPr/>
        <a:lstStyle/>
        <a:p>
          <a:pPr algn="ctr"/>
          <a:r>
            <a:rPr lang="ru-RU" sz="3600" dirty="0">
              <a:latin typeface="Arial" panose="020B0604020202020204" pitchFamily="34" charset="0"/>
              <a:cs typeface="Arial" panose="020B0604020202020204" pitchFamily="34" charset="0"/>
            </a:rPr>
            <a:t>Сочинение</a:t>
          </a:r>
        </a:p>
      </dgm:t>
    </dgm:pt>
    <dgm:pt modelId="{39B4A9B8-A650-4E34-9480-50AF0E2FE5C9}" type="parTrans" cxnId="{BE336376-939E-4C67-8FBF-89B02BA5862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269A50-6888-4894-A834-0BDA0E06923F}" type="sibTrans" cxnId="{BE336376-939E-4C67-8FBF-89B02BA5862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1DBF9-8B4F-4115-B1E5-ED7AE2BF1409}" type="pres">
      <dgm:prSet presAssocID="{624B9141-4B7C-4633-94EF-0A950A1B7F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0E0D168-7423-4898-A885-1694F195DEC7}" type="pres">
      <dgm:prSet presAssocID="{D492DF65-7CEC-4275-978B-7C52B1D17735}" presName="parenttextcomposite" presStyleCnt="0"/>
      <dgm:spPr/>
    </dgm:pt>
    <dgm:pt modelId="{BEE5B7D0-46BE-4567-9EA6-7E7D7120C5BC}" type="pres">
      <dgm:prSet presAssocID="{D492DF65-7CEC-4275-978B-7C52B1D17735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8C15-9405-409C-9527-D6EF070AF022}" type="pres">
      <dgm:prSet presAssocID="{D492DF65-7CEC-4275-978B-7C52B1D17735}" presName="parallelogramComposite" presStyleCnt="0"/>
      <dgm:spPr/>
    </dgm:pt>
    <dgm:pt modelId="{E98BC9BF-FF23-4E89-92CB-8AFF308C0FA0}" type="pres">
      <dgm:prSet presAssocID="{D492DF65-7CEC-4275-978B-7C52B1D17735}" presName="parallelogram1" presStyleLbl="alignNode1" presStyleIdx="0" presStyleCnt="35"/>
      <dgm:spPr/>
    </dgm:pt>
    <dgm:pt modelId="{A390BDC9-1809-4BE1-AD51-0478816D98CA}" type="pres">
      <dgm:prSet presAssocID="{D492DF65-7CEC-4275-978B-7C52B1D17735}" presName="parallelogram2" presStyleLbl="alignNode1" presStyleIdx="1" presStyleCnt="35"/>
      <dgm:spPr/>
    </dgm:pt>
    <dgm:pt modelId="{5EF976F9-64C5-45B8-A9BA-2D3FDB564165}" type="pres">
      <dgm:prSet presAssocID="{D492DF65-7CEC-4275-978B-7C52B1D17735}" presName="parallelogram3" presStyleLbl="alignNode1" presStyleIdx="2" presStyleCnt="35"/>
      <dgm:spPr/>
    </dgm:pt>
    <dgm:pt modelId="{ADE25205-2E56-4431-A1D9-CD62D47732F6}" type="pres">
      <dgm:prSet presAssocID="{D492DF65-7CEC-4275-978B-7C52B1D17735}" presName="parallelogram4" presStyleLbl="alignNode1" presStyleIdx="3" presStyleCnt="35"/>
      <dgm:spPr/>
    </dgm:pt>
    <dgm:pt modelId="{7784FE3F-1825-4957-B131-49C14465DFA4}" type="pres">
      <dgm:prSet presAssocID="{D492DF65-7CEC-4275-978B-7C52B1D17735}" presName="parallelogram5" presStyleLbl="alignNode1" presStyleIdx="4" presStyleCnt="35"/>
      <dgm:spPr/>
    </dgm:pt>
    <dgm:pt modelId="{539A6899-7EC3-4873-973D-7D304481BABB}" type="pres">
      <dgm:prSet presAssocID="{D492DF65-7CEC-4275-978B-7C52B1D17735}" presName="parallelogram6" presStyleLbl="alignNode1" presStyleIdx="5" presStyleCnt="35"/>
      <dgm:spPr/>
    </dgm:pt>
    <dgm:pt modelId="{62479C70-5D31-45A6-9F89-B92E59C4F6A2}" type="pres">
      <dgm:prSet presAssocID="{D492DF65-7CEC-4275-978B-7C52B1D17735}" presName="parallelogram7" presStyleLbl="alignNode1" presStyleIdx="6" presStyleCnt="35"/>
      <dgm:spPr/>
    </dgm:pt>
    <dgm:pt modelId="{33393B96-5CF1-4ABE-BE54-C63B32C45F32}" type="pres">
      <dgm:prSet presAssocID="{2EC2F44C-32BE-4853-8D3D-01D56E80F908}" presName="sibTrans" presStyleCnt="0"/>
      <dgm:spPr/>
    </dgm:pt>
    <dgm:pt modelId="{B03CB92D-202C-4D51-AAFD-CCFDB5A8204E}" type="pres">
      <dgm:prSet presAssocID="{73CA5B3F-B0ED-443F-94CD-57FE6FB7628B}" presName="parenttextcomposite" presStyleCnt="0"/>
      <dgm:spPr/>
    </dgm:pt>
    <dgm:pt modelId="{11A5D6F4-FF02-4F51-A76D-54711B8988F0}" type="pres">
      <dgm:prSet presAssocID="{73CA5B3F-B0ED-443F-94CD-57FE6FB7628B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15F54-EEBF-4F5E-AF20-702E67B3BAFC}" type="pres">
      <dgm:prSet presAssocID="{73CA5B3F-B0ED-443F-94CD-57FE6FB7628B}" presName="parallelogramComposite" presStyleCnt="0"/>
      <dgm:spPr/>
    </dgm:pt>
    <dgm:pt modelId="{F60B6FFC-9BEE-4D4E-871C-85333759ECF1}" type="pres">
      <dgm:prSet presAssocID="{73CA5B3F-B0ED-443F-94CD-57FE6FB7628B}" presName="parallelogram1" presStyleLbl="alignNode1" presStyleIdx="7" presStyleCnt="35" custLinFactX="6297" custLinFactNeighborX="100000" custLinFactNeighborY="6080"/>
      <dgm:spPr/>
    </dgm:pt>
    <dgm:pt modelId="{E703F502-654F-4AD9-A67C-90359CDD093B}" type="pres">
      <dgm:prSet presAssocID="{73CA5B3F-B0ED-443F-94CD-57FE6FB7628B}" presName="parallelogram2" presStyleLbl="alignNode1" presStyleIdx="8" presStyleCnt="35"/>
      <dgm:spPr/>
    </dgm:pt>
    <dgm:pt modelId="{07A8603C-787D-45AC-BD21-C6EAA425A1C6}" type="pres">
      <dgm:prSet presAssocID="{73CA5B3F-B0ED-443F-94CD-57FE6FB7628B}" presName="parallelogram3" presStyleLbl="alignNode1" presStyleIdx="9" presStyleCnt="35"/>
      <dgm:spPr/>
    </dgm:pt>
    <dgm:pt modelId="{2E2F7280-5B9C-4050-9729-BA368FB28BCC}" type="pres">
      <dgm:prSet presAssocID="{73CA5B3F-B0ED-443F-94CD-57FE6FB7628B}" presName="parallelogram4" presStyleLbl="alignNode1" presStyleIdx="10" presStyleCnt="35"/>
      <dgm:spPr/>
    </dgm:pt>
    <dgm:pt modelId="{03729C5E-0F0F-497F-9ABB-F241D98AA797}" type="pres">
      <dgm:prSet presAssocID="{73CA5B3F-B0ED-443F-94CD-57FE6FB7628B}" presName="parallelogram5" presStyleLbl="alignNode1" presStyleIdx="11" presStyleCnt="35"/>
      <dgm:spPr/>
    </dgm:pt>
    <dgm:pt modelId="{4E508681-2DD7-464E-8B1E-61618879CA57}" type="pres">
      <dgm:prSet presAssocID="{73CA5B3F-B0ED-443F-94CD-57FE6FB7628B}" presName="parallelogram6" presStyleLbl="alignNode1" presStyleIdx="12" presStyleCnt="35"/>
      <dgm:spPr/>
    </dgm:pt>
    <dgm:pt modelId="{1A1690B1-2CFF-4545-B92B-7FBAC634EE09}" type="pres">
      <dgm:prSet presAssocID="{73CA5B3F-B0ED-443F-94CD-57FE6FB7628B}" presName="parallelogram7" presStyleLbl="alignNode1" presStyleIdx="13" presStyleCnt="35"/>
      <dgm:spPr/>
    </dgm:pt>
    <dgm:pt modelId="{93A21230-2AC2-45A4-83B9-10845EFD13E4}" type="pres">
      <dgm:prSet presAssocID="{0DF589A1-9532-4656-9509-4D9651A3ADD1}" presName="sibTrans" presStyleCnt="0"/>
      <dgm:spPr/>
    </dgm:pt>
    <dgm:pt modelId="{0E7721E2-B3F8-412F-B2DD-2B65C1912FA1}" type="pres">
      <dgm:prSet presAssocID="{99AF9203-C6E7-429D-B9C5-0C3912057DF8}" presName="parenttextcomposite" presStyleCnt="0"/>
      <dgm:spPr/>
    </dgm:pt>
    <dgm:pt modelId="{DB1A23BC-1968-4AD9-97AE-DE34064829DD}" type="pres">
      <dgm:prSet presAssocID="{99AF9203-C6E7-429D-B9C5-0C3912057DF8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A713-57DD-4BDE-9792-EC9059AFF61D}" type="pres">
      <dgm:prSet presAssocID="{99AF9203-C6E7-429D-B9C5-0C3912057DF8}" presName="parallelogramComposite" presStyleCnt="0"/>
      <dgm:spPr/>
    </dgm:pt>
    <dgm:pt modelId="{44B35188-5870-466F-ADB9-933F169C49AC}" type="pres">
      <dgm:prSet presAssocID="{99AF9203-C6E7-429D-B9C5-0C3912057DF8}" presName="parallelogram1" presStyleLbl="alignNode1" presStyleIdx="14" presStyleCnt="35" custLinFactX="2754" custLinFactNeighborX="100000" custLinFactNeighborY="22128"/>
      <dgm:spPr/>
    </dgm:pt>
    <dgm:pt modelId="{85D08FFF-F5F3-4A31-B90E-30F0CB48AE53}" type="pres">
      <dgm:prSet presAssocID="{99AF9203-C6E7-429D-B9C5-0C3912057DF8}" presName="parallelogram2" presStyleLbl="alignNode1" presStyleIdx="15" presStyleCnt="35"/>
      <dgm:spPr/>
    </dgm:pt>
    <dgm:pt modelId="{130AAA48-F933-4AA2-8972-35C5C15E1FBD}" type="pres">
      <dgm:prSet presAssocID="{99AF9203-C6E7-429D-B9C5-0C3912057DF8}" presName="parallelogram3" presStyleLbl="alignNode1" presStyleIdx="16" presStyleCnt="35"/>
      <dgm:spPr/>
    </dgm:pt>
    <dgm:pt modelId="{83142B64-BD65-40ED-B400-B44E7EB2F0E5}" type="pres">
      <dgm:prSet presAssocID="{99AF9203-C6E7-429D-B9C5-0C3912057DF8}" presName="parallelogram4" presStyleLbl="alignNode1" presStyleIdx="17" presStyleCnt="35"/>
      <dgm:spPr/>
    </dgm:pt>
    <dgm:pt modelId="{CB7481EA-36CE-468A-8D12-8E07E1CAAD6F}" type="pres">
      <dgm:prSet presAssocID="{99AF9203-C6E7-429D-B9C5-0C3912057DF8}" presName="parallelogram5" presStyleLbl="alignNode1" presStyleIdx="18" presStyleCnt="35"/>
      <dgm:spPr/>
    </dgm:pt>
    <dgm:pt modelId="{23444AF9-0C20-493F-8CA1-2E521D4373E1}" type="pres">
      <dgm:prSet presAssocID="{99AF9203-C6E7-429D-B9C5-0C3912057DF8}" presName="parallelogram6" presStyleLbl="alignNode1" presStyleIdx="19" presStyleCnt="35"/>
      <dgm:spPr/>
    </dgm:pt>
    <dgm:pt modelId="{4EA6BF7B-2B79-401F-A3D2-7193BF7C3832}" type="pres">
      <dgm:prSet presAssocID="{99AF9203-C6E7-429D-B9C5-0C3912057DF8}" presName="parallelogram7" presStyleLbl="alignNode1" presStyleIdx="20" presStyleCnt="35"/>
      <dgm:spPr/>
    </dgm:pt>
    <dgm:pt modelId="{2AE0548D-9F9C-49AD-B307-4BA260A37FA4}" type="pres">
      <dgm:prSet presAssocID="{93F281D4-A917-47B1-8D8B-019E414B9B4D}" presName="sibTrans" presStyleCnt="0"/>
      <dgm:spPr/>
    </dgm:pt>
    <dgm:pt modelId="{7DCA9D6A-9869-4A4B-8B12-723A8D4C4861}" type="pres">
      <dgm:prSet presAssocID="{3E790840-A101-412B-9CD8-C56B2587F451}" presName="parenttextcomposite" presStyleCnt="0"/>
      <dgm:spPr/>
    </dgm:pt>
    <dgm:pt modelId="{0432CA54-D5A2-4681-B724-88D463474848}" type="pres">
      <dgm:prSet presAssocID="{3E790840-A101-412B-9CD8-C56B2587F45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316B-5908-417E-9E66-095522F44DAB}" type="pres">
      <dgm:prSet presAssocID="{3E790840-A101-412B-9CD8-C56B2587F451}" presName="parallelogramComposite" presStyleCnt="0"/>
      <dgm:spPr/>
    </dgm:pt>
    <dgm:pt modelId="{5D1C1C1F-EAC8-4929-80DD-7FC4CFEEEFAE}" type="pres">
      <dgm:prSet presAssocID="{3E790840-A101-412B-9CD8-C56B2587F451}" presName="parallelogram1" presStyleLbl="alignNode1" presStyleIdx="21" presStyleCnt="35" custLinFactX="5116" custLinFactNeighborX="100000" custLinFactNeighborY="7086"/>
      <dgm:spPr/>
    </dgm:pt>
    <dgm:pt modelId="{F1E404E9-B9DE-40A8-BE26-B20C691B03FD}" type="pres">
      <dgm:prSet presAssocID="{3E790840-A101-412B-9CD8-C56B2587F451}" presName="parallelogram2" presStyleLbl="alignNode1" presStyleIdx="22" presStyleCnt="35"/>
      <dgm:spPr/>
    </dgm:pt>
    <dgm:pt modelId="{37260979-3F80-42CA-9E64-986070D5A64D}" type="pres">
      <dgm:prSet presAssocID="{3E790840-A101-412B-9CD8-C56B2587F451}" presName="parallelogram3" presStyleLbl="alignNode1" presStyleIdx="23" presStyleCnt="35"/>
      <dgm:spPr/>
    </dgm:pt>
    <dgm:pt modelId="{FB9B1C7F-B388-47E2-A0C7-61CED82F77E6}" type="pres">
      <dgm:prSet presAssocID="{3E790840-A101-412B-9CD8-C56B2587F451}" presName="parallelogram4" presStyleLbl="alignNode1" presStyleIdx="24" presStyleCnt="35"/>
      <dgm:spPr/>
    </dgm:pt>
    <dgm:pt modelId="{BABBB500-88E2-4A72-814F-DB7B783E3CD2}" type="pres">
      <dgm:prSet presAssocID="{3E790840-A101-412B-9CD8-C56B2587F451}" presName="parallelogram5" presStyleLbl="alignNode1" presStyleIdx="25" presStyleCnt="35"/>
      <dgm:spPr/>
    </dgm:pt>
    <dgm:pt modelId="{8F6C3B85-7BD2-44EA-8A91-26F26C7F222E}" type="pres">
      <dgm:prSet presAssocID="{3E790840-A101-412B-9CD8-C56B2587F451}" presName="parallelogram6" presStyleLbl="alignNode1" presStyleIdx="26" presStyleCnt="35"/>
      <dgm:spPr/>
    </dgm:pt>
    <dgm:pt modelId="{F0D42259-F20A-43A9-BFC3-97373E9FBBB4}" type="pres">
      <dgm:prSet presAssocID="{3E790840-A101-412B-9CD8-C56B2587F451}" presName="parallelogram7" presStyleLbl="alignNode1" presStyleIdx="27" presStyleCnt="35"/>
      <dgm:spPr/>
    </dgm:pt>
    <dgm:pt modelId="{304BFD0D-B6E7-4EDF-8025-4FA263FE0650}" type="pres">
      <dgm:prSet presAssocID="{32269A50-6888-4894-A834-0BDA0E06923F}" presName="sibTrans" presStyleCnt="0"/>
      <dgm:spPr/>
    </dgm:pt>
    <dgm:pt modelId="{707D271B-9BA0-4D20-9589-4398ADB9637E}" type="pres">
      <dgm:prSet presAssocID="{2CF107B0-774E-45A3-9DFA-206BA806888B}" presName="parenttextcomposite" presStyleCnt="0"/>
      <dgm:spPr/>
    </dgm:pt>
    <dgm:pt modelId="{145C006F-F700-4FDE-84F3-4058B78D256F}" type="pres">
      <dgm:prSet presAssocID="{2CF107B0-774E-45A3-9DFA-206BA806888B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BEF4C-F8D6-407A-BCD3-593FB8B560EF}" type="pres">
      <dgm:prSet presAssocID="{2CF107B0-774E-45A3-9DFA-206BA806888B}" presName="parallelogramComposite" presStyleCnt="0"/>
      <dgm:spPr/>
    </dgm:pt>
    <dgm:pt modelId="{A20FF1C6-D787-4552-BD9A-B2ECEBCC305F}" type="pres">
      <dgm:prSet presAssocID="{2CF107B0-774E-45A3-9DFA-206BA806888B}" presName="parallelogram1" presStyleLbl="alignNode1" presStyleIdx="28" presStyleCnt="35"/>
      <dgm:spPr/>
    </dgm:pt>
    <dgm:pt modelId="{9380C065-41B0-40AB-9AB6-CE2A87A25965}" type="pres">
      <dgm:prSet presAssocID="{2CF107B0-774E-45A3-9DFA-206BA806888B}" presName="parallelogram2" presStyleLbl="alignNode1" presStyleIdx="29" presStyleCnt="35"/>
      <dgm:spPr/>
    </dgm:pt>
    <dgm:pt modelId="{8FBA0001-7F6C-4A04-B5DA-60784E4185CA}" type="pres">
      <dgm:prSet presAssocID="{2CF107B0-774E-45A3-9DFA-206BA806888B}" presName="parallelogram3" presStyleLbl="alignNode1" presStyleIdx="30" presStyleCnt="35"/>
      <dgm:spPr/>
    </dgm:pt>
    <dgm:pt modelId="{8D9E9611-CC95-48F1-A81E-CE09DE6F450B}" type="pres">
      <dgm:prSet presAssocID="{2CF107B0-774E-45A3-9DFA-206BA806888B}" presName="parallelogram4" presStyleLbl="alignNode1" presStyleIdx="31" presStyleCnt="35"/>
      <dgm:spPr/>
    </dgm:pt>
    <dgm:pt modelId="{EDABFA95-A5A2-4010-9A1E-99569384FE1B}" type="pres">
      <dgm:prSet presAssocID="{2CF107B0-774E-45A3-9DFA-206BA806888B}" presName="parallelogram5" presStyleLbl="alignNode1" presStyleIdx="32" presStyleCnt="35"/>
      <dgm:spPr/>
    </dgm:pt>
    <dgm:pt modelId="{E8EECA13-C717-4586-8AA7-22FF469139FF}" type="pres">
      <dgm:prSet presAssocID="{2CF107B0-774E-45A3-9DFA-206BA806888B}" presName="parallelogram6" presStyleLbl="alignNode1" presStyleIdx="33" presStyleCnt="35"/>
      <dgm:spPr/>
    </dgm:pt>
    <dgm:pt modelId="{79FA9AB4-2D7C-419D-AD0C-E336C948396E}" type="pres">
      <dgm:prSet presAssocID="{2CF107B0-774E-45A3-9DFA-206BA806888B}" presName="parallelogram7" presStyleLbl="alignNode1" presStyleIdx="34" presStyleCnt="35"/>
      <dgm:spPr/>
    </dgm:pt>
  </dgm:ptLst>
  <dgm:cxnLst>
    <dgm:cxn modelId="{7C2565D9-2891-4846-9F82-F416B6639CB3}" type="presOf" srcId="{3E790840-A101-412B-9CD8-C56B2587F451}" destId="{0432CA54-D5A2-4681-B724-88D463474848}" srcOrd="0" destOrd="0" presId="urn:microsoft.com/office/officeart/2008/layout/VerticalAccentList"/>
    <dgm:cxn modelId="{9BBECF4E-A7E9-462C-A7ED-FCC42C731D1D}" type="presOf" srcId="{2CF107B0-774E-45A3-9DFA-206BA806888B}" destId="{145C006F-F700-4FDE-84F3-4058B78D256F}" srcOrd="0" destOrd="0" presId="urn:microsoft.com/office/officeart/2008/layout/VerticalAccentList"/>
    <dgm:cxn modelId="{9EF3AEB0-C63B-4E4C-8890-D5C5A981E6EC}" type="presOf" srcId="{D492DF65-7CEC-4275-978B-7C52B1D17735}" destId="{BEE5B7D0-46BE-4567-9EA6-7E7D7120C5BC}" srcOrd="0" destOrd="0" presId="urn:microsoft.com/office/officeart/2008/layout/VerticalAccentList"/>
    <dgm:cxn modelId="{4FCDF71D-E736-4AE7-8541-723F934CC3DF}" srcId="{624B9141-4B7C-4633-94EF-0A950A1B7FB9}" destId="{73CA5B3F-B0ED-443F-94CD-57FE6FB7628B}" srcOrd="1" destOrd="0" parTransId="{B955FF36-C9B5-466E-9EF8-0897047ED4CE}" sibTransId="{0DF589A1-9532-4656-9509-4D9651A3ADD1}"/>
    <dgm:cxn modelId="{4C950E67-6803-4D5E-9C6E-3E9762202373}" srcId="{624B9141-4B7C-4633-94EF-0A950A1B7FB9}" destId="{D492DF65-7CEC-4275-978B-7C52B1D17735}" srcOrd="0" destOrd="0" parTransId="{AB4EB0BA-4AC0-4F83-A03F-C52D59E17DB9}" sibTransId="{2EC2F44C-32BE-4853-8D3D-01D56E80F908}"/>
    <dgm:cxn modelId="{6B4B7742-AD3F-482B-8690-CE6AF658B45B}" srcId="{624B9141-4B7C-4633-94EF-0A950A1B7FB9}" destId="{2CF107B0-774E-45A3-9DFA-206BA806888B}" srcOrd="4" destOrd="0" parTransId="{350CC1C3-4CB1-4D66-8348-5F65F1D47784}" sibTransId="{E5E74C0C-F763-4D29-AE18-227FD4ED8F6C}"/>
    <dgm:cxn modelId="{16367E8F-6B8F-48CB-B956-6A468E1ABEF3}" type="presOf" srcId="{73CA5B3F-B0ED-443F-94CD-57FE6FB7628B}" destId="{11A5D6F4-FF02-4F51-A76D-54711B8988F0}" srcOrd="0" destOrd="0" presId="urn:microsoft.com/office/officeart/2008/layout/VerticalAccentList"/>
    <dgm:cxn modelId="{A46A557E-14E0-41E1-ADD2-798332E9D8CB}" type="presOf" srcId="{624B9141-4B7C-4633-94EF-0A950A1B7FB9}" destId="{5861DBF9-8B4F-4115-B1E5-ED7AE2BF1409}" srcOrd="0" destOrd="0" presId="urn:microsoft.com/office/officeart/2008/layout/VerticalAccentList"/>
    <dgm:cxn modelId="{318F368B-EBC7-4D4E-BC17-27BE8D805251}" srcId="{624B9141-4B7C-4633-94EF-0A950A1B7FB9}" destId="{99AF9203-C6E7-429D-B9C5-0C3912057DF8}" srcOrd="2" destOrd="0" parTransId="{3460950B-8477-4B89-A469-4FD2D80D967A}" sibTransId="{93F281D4-A917-47B1-8D8B-019E414B9B4D}"/>
    <dgm:cxn modelId="{59589815-71AD-4DEB-98C9-430D93263025}" type="presOf" srcId="{99AF9203-C6E7-429D-B9C5-0C3912057DF8}" destId="{DB1A23BC-1968-4AD9-97AE-DE34064829DD}" srcOrd="0" destOrd="0" presId="urn:microsoft.com/office/officeart/2008/layout/VerticalAccentList"/>
    <dgm:cxn modelId="{BE336376-939E-4C67-8FBF-89B02BA5862A}" srcId="{624B9141-4B7C-4633-94EF-0A950A1B7FB9}" destId="{3E790840-A101-412B-9CD8-C56B2587F451}" srcOrd="3" destOrd="0" parTransId="{39B4A9B8-A650-4E34-9480-50AF0E2FE5C9}" sibTransId="{32269A50-6888-4894-A834-0BDA0E06923F}"/>
    <dgm:cxn modelId="{D91D8075-8201-45A1-8472-D48CD0053734}" type="presParOf" srcId="{5861DBF9-8B4F-4115-B1E5-ED7AE2BF1409}" destId="{00E0D168-7423-4898-A885-1694F195DEC7}" srcOrd="0" destOrd="0" presId="urn:microsoft.com/office/officeart/2008/layout/VerticalAccentList"/>
    <dgm:cxn modelId="{EDE0F441-A4CD-4ACC-8761-0D1ACAE9558E}" type="presParOf" srcId="{00E0D168-7423-4898-A885-1694F195DEC7}" destId="{BEE5B7D0-46BE-4567-9EA6-7E7D7120C5BC}" srcOrd="0" destOrd="0" presId="urn:microsoft.com/office/officeart/2008/layout/VerticalAccentList"/>
    <dgm:cxn modelId="{1F8B7593-0ECD-4011-A90A-E9D7C0AC2FED}" type="presParOf" srcId="{5861DBF9-8B4F-4115-B1E5-ED7AE2BF1409}" destId="{01A08C15-9405-409C-9527-D6EF070AF022}" srcOrd="1" destOrd="0" presId="urn:microsoft.com/office/officeart/2008/layout/VerticalAccentList"/>
    <dgm:cxn modelId="{B5BF512E-214C-44C3-B0E7-9182D781E828}" type="presParOf" srcId="{01A08C15-9405-409C-9527-D6EF070AF022}" destId="{E98BC9BF-FF23-4E89-92CB-8AFF308C0FA0}" srcOrd="0" destOrd="0" presId="urn:microsoft.com/office/officeart/2008/layout/VerticalAccentList"/>
    <dgm:cxn modelId="{497C8595-1637-4353-85D3-75F48A7C4EC0}" type="presParOf" srcId="{01A08C15-9405-409C-9527-D6EF070AF022}" destId="{A390BDC9-1809-4BE1-AD51-0478816D98CA}" srcOrd="1" destOrd="0" presId="urn:microsoft.com/office/officeart/2008/layout/VerticalAccentList"/>
    <dgm:cxn modelId="{7A2A4537-07B7-4E49-ABB9-409BB5D6A0EF}" type="presParOf" srcId="{01A08C15-9405-409C-9527-D6EF070AF022}" destId="{5EF976F9-64C5-45B8-A9BA-2D3FDB564165}" srcOrd="2" destOrd="0" presId="urn:microsoft.com/office/officeart/2008/layout/VerticalAccentList"/>
    <dgm:cxn modelId="{A1927229-1829-412B-BAD0-D3B6C2FE9584}" type="presParOf" srcId="{01A08C15-9405-409C-9527-D6EF070AF022}" destId="{ADE25205-2E56-4431-A1D9-CD62D47732F6}" srcOrd="3" destOrd="0" presId="urn:microsoft.com/office/officeart/2008/layout/VerticalAccentList"/>
    <dgm:cxn modelId="{2A2264F4-589F-45FC-8112-1DCF1C24E21A}" type="presParOf" srcId="{01A08C15-9405-409C-9527-D6EF070AF022}" destId="{7784FE3F-1825-4957-B131-49C14465DFA4}" srcOrd="4" destOrd="0" presId="urn:microsoft.com/office/officeart/2008/layout/VerticalAccentList"/>
    <dgm:cxn modelId="{E57CE12B-408F-477F-B61F-B045EA4034F4}" type="presParOf" srcId="{01A08C15-9405-409C-9527-D6EF070AF022}" destId="{539A6899-7EC3-4873-973D-7D304481BABB}" srcOrd="5" destOrd="0" presId="urn:microsoft.com/office/officeart/2008/layout/VerticalAccentList"/>
    <dgm:cxn modelId="{4394E6F1-5FFA-4400-8394-C3DBE07085AD}" type="presParOf" srcId="{01A08C15-9405-409C-9527-D6EF070AF022}" destId="{62479C70-5D31-45A6-9F89-B92E59C4F6A2}" srcOrd="6" destOrd="0" presId="urn:microsoft.com/office/officeart/2008/layout/VerticalAccentList"/>
    <dgm:cxn modelId="{D734D485-1BFF-4AE0-ACE5-1FE7C935B8AA}" type="presParOf" srcId="{5861DBF9-8B4F-4115-B1E5-ED7AE2BF1409}" destId="{33393B96-5CF1-4ABE-BE54-C63B32C45F32}" srcOrd="2" destOrd="0" presId="urn:microsoft.com/office/officeart/2008/layout/VerticalAccentList"/>
    <dgm:cxn modelId="{EF81C9C8-0787-4A02-9353-126B120A1C8E}" type="presParOf" srcId="{5861DBF9-8B4F-4115-B1E5-ED7AE2BF1409}" destId="{B03CB92D-202C-4D51-AAFD-CCFDB5A8204E}" srcOrd="3" destOrd="0" presId="urn:microsoft.com/office/officeart/2008/layout/VerticalAccentList"/>
    <dgm:cxn modelId="{38317DAB-F263-46D0-9D42-16296541AEC6}" type="presParOf" srcId="{B03CB92D-202C-4D51-AAFD-CCFDB5A8204E}" destId="{11A5D6F4-FF02-4F51-A76D-54711B8988F0}" srcOrd="0" destOrd="0" presId="urn:microsoft.com/office/officeart/2008/layout/VerticalAccentList"/>
    <dgm:cxn modelId="{A4104B96-4F40-463F-BB98-863F076C923C}" type="presParOf" srcId="{5861DBF9-8B4F-4115-B1E5-ED7AE2BF1409}" destId="{2BD15F54-EEBF-4F5E-AF20-702E67B3BAFC}" srcOrd="4" destOrd="0" presId="urn:microsoft.com/office/officeart/2008/layout/VerticalAccentList"/>
    <dgm:cxn modelId="{F53F46C5-51D0-4F90-8193-E4E7B7F2A9C2}" type="presParOf" srcId="{2BD15F54-EEBF-4F5E-AF20-702E67B3BAFC}" destId="{F60B6FFC-9BEE-4D4E-871C-85333759ECF1}" srcOrd="0" destOrd="0" presId="urn:microsoft.com/office/officeart/2008/layout/VerticalAccentList"/>
    <dgm:cxn modelId="{179AC77E-1DE1-46E5-9C9D-1ABE000E7794}" type="presParOf" srcId="{2BD15F54-EEBF-4F5E-AF20-702E67B3BAFC}" destId="{E703F502-654F-4AD9-A67C-90359CDD093B}" srcOrd="1" destOrd="0" presId="urn:microsoft.com/office/officeart/2008/layout/VerticalAccentList"/>
    <dgm:cxn modelId="{D996DB65-FE09-4469-86AF-1D62F0791700}" type="presParOf" srcId="{2BD15F54-EEBF-4F5E-AF20-702E67B3BAFC}" destId="{07A8603C-787D-45AC-BD21-C6EAA425A1C6}" srcOrd="2" destOrd="0" presId="urn:microsoft.com/office/officeart/2008/layout/VerticalAccentList"/>
    <dgm:cxn modelId="{B92DC44C-C5CA-451F-A846-92E0A7671A69}" type="presParOf" srcId="{2BD15F54-EEBF-4F5E-AF20-702E67B3BAFC}" destId="{2E2F7280-5B9C-4050-9729-BA368FB28BCC}" srcOrd="3" destOrd="0" presId="urn:microsoft.com/office/officeart/2008/layout/VerticalAccentList"/>
    <dgm:cxn modelId="{CA2DF812-6C21-40E1-8418-0B27285BD11D}" type="presParOf" srcId="{2BD15F54-EEBF-4F5E-AF20-702E67B3BAFC}" destId="{03729C5E-0F0F-497F-9ABB-F241D98AA797}" srcOrd="4" destOrd="0" presId="urn:microsoft.com/office/officeart/2008/layout/VerticalAccentList"/>
    <dgm:cxn modelId="{260E4088-877D-43EB-B15B-7529E257F5AD}" type="presParOf" srcId="{2BD15F54-EEBF-4F5E-AF20-702E67B3BAFC}" destId="{4E508681-2DD7-464E-8B1E-61618879CA57}" srcOrd="5" destOrd="0" presId="urn:microsoft.com/office/officeart/2008/layout/VerticalAccentList"/>
    <dgm:cxn modelId="{27F663B1-74EC-4F5F-9E7E-269643924355}" type="presParOf" srcId="{2BD15F54-EEBF-4F5E-AF20-702E67B3BAFC}" destId="{1A1690B1-2CFF-4545-B92B-7FBAC634EE09}" srcOrd="6" destOrd="0" presId="urn:microsoft.com/office/officeart/2008/layout/VerticalAccentList"/>
    <dgm:cxn modelId="{E1F851B2-87AF-4842-BF10-BFD3FF21D5BD}" type="presParOf" srcId="{5861DBF9-8B4F-4115-B1E5-ED7AE2BF1409}" destId="{93A21230-2AC2-45A4-83B9-10845EFD13E4}" srcOrd="5" destOrd="0" presId="urn:microsoft.com/office/officeart/2008/layout/VerticalAccentList"/>
    <dgm:cxn modelId="{C61E4C74-3738-432C-A388-A885EA500473}" type="presParOf" srcId="{5861DBF9-8B4F-4115-B1E5-ED7AE2BF1409}" destId="{0E7721E2-B3F8-412F-B2DD-2B65C1912FA1}" srcOrd="6" destOrd="0" presId="urn:microsoft.com/office/officeart/2008/layout/VerticalAccentList"/>
    <dgm:cxn modelId="{5E577CEB-6678-47FC-8E8B-2B1D93C09181}" type="presParOf" srcId="{0E7721E2-B3F8-412F-B2DD-2B65C1912FA1}" destId="{DB1A23BC-1968-4AD9-97AE-DE34064829DD}" srcOrd="0" destOrd="0" presId="urn:microsoft.com/office/officeart/2008/layout/VerticalAccentList"/>
    <dgm:cxn modelId="{0097C826-D27C-4725-ADCE-45F34DA1D687}" type="presParOf" srcId="{5861DBF9-8B4F-4115-B1E5-ED7AE2BF1409}" destId="{4582A713-57DD-4BDE-9792-EC9059AFF61D}" srcOrd="7" destOrd="0" presId="urn:microsoft.com/office/officeart/2008/layout/VerticalAccentList"/>
    <dgm:cxn modelId="{3044F128-5DD4-46D9-BED0-680ADB3DE74F}" type="presParOf" srcId="{4582A713-57DD-4BDE-9792-EC9059AFF61D}" destId="{44B35188-5870-466F-ADB9-933F169C49AC}" srcOrd="0" destOrd="0" presId="urn:microsoft.com/office/officeart/2008/layout/VerticalAccentList"/>
    <dgm:cxn modelId="{E7BA4BE0-1D40-4B9B-8EB2-03EC63228FDC}" type="presParOf" srcId="{4582A713-57DD-4BDE-9792-EC9059AFF61D}" destId="{85D08FFF-F5F3-4A31-B90E-30F0CB48AE53}" srcOrd="1" destOrd="0" presId="urn:microsoft.com/office/officeart/2008/layout/VerticalAccentList"/>
    <dgm:cxn modelId="{C7CB9FD3-F37C-4947-9659-18CF8158D2DD}" type="presParOf" srcId="{4582A713-57DD-4BDE-9792-EC9059AFF61D}" destId="{130AAA48-F933-4AA2-8972-35C5C15E1FBD}" srcOrd="2" destOrd="0" presId="urn:microsoft.com/office/officeart/2008/layout/VerticalAccentList"/>
    <dgm:cxn modelId="{D2AC1C37-054D-4220-A0AA-E97D391234FF}" type="presParOf" srcId="{4582A713-57DD-4BDE-9792-EC9059AFF61D}" destId="{83142B64-BD65-40ED-B400-B44E7EB2F0E5}" srcOrd="3" destOrd="0" presId="urn:microsoft.com/office/officeart/2008/layout/VerticalAccentList"/>
    <dgm:cxn modelId="{B7959507-6CA1-457B-8671-495BC21C2A9C}" type="presParOf" srcId="{4582A713-57DD-4BDE-9792-EC9059AFF61D}" destId="{CB7481EA-36CE-468A-8D12-8E07E1CAAD6F}" srcOrd="4" destOrd="0" presId="urn:microsoft.com/office/officeart/2008/layout/VerticalAccentList"/>
    <dgm:cxn modelId="{D04C7EFE-FCBB-49DA-A4A6-3786EE22A880}" type="presParOf" srcId="{4582A713-57DD-4BDE-9792-EC9059AFF61D}" destId="{23444AF9-0C20-493F-8CA1-2E521D4373E1}" srcOrd="5" destOrd="0" presId="urn:microsoft.com/office/officeart/2008/layout/VerticalAccentList"/>
    <dgm:cxn modelId="{BAEA066D-1622-4ED3-8AA8-DADC1F3E256A}" type="presParOf" srcId="{4582A713-57DD-4BDE-9792-EC9059AFF61D}" destId="{4EA6BF7B-2B79-401F-A3D2-7193BF7C3832}" srcOrd="6" destOrd="0" presId="urn:microsoft.com/office/officeart/2008/layout/VerticalAccentList"/>
    <dgm:cxn modelId="{64BCD45A-EAD9-407E-9015-8CF617024464}" type="presParOf" srcId="{5861DBF9-8B4F-4115-B1E5-ED7AE2BF1409}" destId="{2AE0548D-9F9C-49AD-B307-4BA260A37FA4}" srcOrd="8" destOrd="0" presId="urn:microsoft.com/office/officeart/2008/layout/VerticalAccentList"/>
    <dgm:cxn modelId="{B75F2A16-DF2E-4A1A-9BFF-B8171997C5DC}" type="presParOf" srcId="{5861DBF9-8B4F-4115-B1E5-ED7AE2BF1409}" destId="{7DCA9D6A-9869-4A4B-8B12-723A8D4C4861}" srcOrd="9" destOrd="0" presId="urn:microsoft.com/office/officeart/2008/layout/VerticalAccentList"/>
    <dgm:cxn modelId="{821986B5-9D2C-420B-8201-E930D8381D06}" type="presParOf" srcId="{7DCA9D6A-9869-4A4B-8B12-723A8D4C4861}" destId="{0432CA54-D5A2-4681-B724-88D463474848}" srcOrd="0" destOrd="0" presId="urn:microsoft.com/office/officeart/2008/layout/VerticalAccentList"/>
    <dgm:cxn modelId="{22A0F13F-4CE8-4AA3-8A5A-190AE4238734}" type="presParOf" srcId="{5861DBF9-8B4F-4115-B1E5-ED7AE2BF1409}" destId="{3D02316B-5908-417E-9E66-095522F44DAB}" srcOrd="10" destOrd="0" presId="urn:microsoft.com/office/officeart/2008/layout/VerticalAccentList"/>
    <dgm:cxn modelId="{810547E6-A8B5-4E4A-B5A2-7C56D3BE5D6E}" type="presParOf" srcId="{3D02316B-5908-417E-9E66-095522F44DAB}" destId="{5D1C1C1F-EAC8-4929-80DD-7FC4CFEEEFAE}" srcOrd="0" destOrd="0" presId="urn:microsoft.com/office/officeart/2008/layout/VerticalAccentList"/>
    <dgm:cxn modelId="{C55C0DBF-478D-4889-BA35-5C42D5FB1114}" type="presParOf" srcId="{3D02316B-5908-417E-9E66-095522F44DAB}" destId="{F1E404E9-B9DE-40A8-BE26-B20C691B03FD}" srcOrd="1" destOrd="0" presId="urn:microsoft.com/office/officeart/2008/layout/VerticalAccentList"/>
    <dgm:cxn modelId="{345026A5-D2BF-4F24-9EC4-7E90A50BC6AF}" type="presParOf" srcId="{3D02316B-5908-417E-9E66-095522F44DAB}" destId="{37260979-3F80-42CA-9E64-986070D5A64D}" srcOrd="2" destOrd="0" presId="urn:microsoft.com/office/officeart/2008/layout/VerticalAccentList"/>
    <dgm:cxn modelId="{51865927-A8FD-4E75-A4AE-CED73A5645C3}" type="presParOf" srcId="{3D02316B-5908-417E-9E66-095522F44DAB}" destId="{FB9B1C7F-B388-47E2-A0C7-61CED82F77E6}" srcOrd="3" destOrd="0" presId="urn:microsoft.com/office/officeart/2008/layout/VerticalAccentList"/>
    <dgm:cxn modelId="{005725DB-A442-4DEB-BC9E-339B385400F1}" type="presParOf" srcId="{3D02316B-5908-417E-9E66-095522F44DAB}" destId="{BABBB500-88E2-4A72-814F-DB7B783E3CD2}" srcOrd="4" destOrd="0" presId="urn:microsoft.com/office/officeart/2008/layout/VerticalAccentList"/>
    <dgm:cxn modelId="{BBABBFA6-ACF2-4747-A67E-987EC338D613}" type="presParOf" srcId="{3D02316B-5908-417E-9E66-095522F44DAB}" destId="{8F6C3B85-7BD2-44EA-8A91-26F26C7F222E}" srcOrd="5" destOrd="0" presId="urn:microsoft.com/office/officeart/2008/layout/VerticalAccentList"/>
    <dgm:cxn modelId="{47352418-9DB1-4DD9-B230-07140240E8AC}" type="presParOf" srcId="{3D02316B-5908-417E-9E66-095522F44DAB}" destId="{F0D42259-F20A-43A9-BFC3-97373E9FBBB4}" srcOrd="6" destOrd="0" presId="urn:microsoft.com/office/officeart/2008/layout/VerticalAccentList"/>
    <dgm:cxn modelId="{5B5CDF8A-BCBE-4C9F-821C-49D43F2832ED}" type="presParOf" srcId="{5861DBF9-8B4F-4115-B1E5-ED7AE2BF1409}" destId="{304BFD0D-B6E7-4EDF-8025-4FA263FE0650}" srcOrd="11" destOrd="0" presId="urn:microsoft.com/office/officeart/2008/layout/VerticalAccentList"/>
    <dgm:cxn modelId="{CBA910AD-354F-4C06-9A63-96232D8FC51E}" type="presParOf" srcId="{5861DBF9-8B4F-4115-B1E5-ED7AE2BF1409}" destId="{707D271B-9BA0-4D20-9589-4398ADB9637E}" srcOrd="12" destOrd="0" presId="urn:microsoft.com/office/officeart/2008/layout/VerticalAccentList"/>
    <dgm:cxn modelId="{3D3463CC-EAB7-4437-A5D9-FAD06A5E6A36}" type="presParOf" srcId="{707D271B-9BA0-4D20-9589-4398ADB9637E}" destId="{145C006F-F700-4FDE-84F3-4058B78D256F}" srcOrd="0" destOrd="0" presId="urn:microsoft.com/office/officeart/2008/layout/VerticalAccentList"/>
    <dgm:cxn modelId="{D8ABE981-A454-47CA-9522-A7D7D077A4D3}" type="presParOf" srcId="{5861DBF9-8B4F-4115-B1E5-ED7AE2BF1409}" destId="{06CBEF4C-F8D6-407A-BCD3-593FB8B560EF}" srcOrd="13" destOrd="0" presId="urn:microsoft.com/office/officeart/2008/layout/VerticalAccentList"/>
    <dgm:cxn modelId="{5F7B3775-EE61-43DB-8779-BF7593E020B1}" type="presParOf" srcId="{06CBEF4C-F8D6-407A-BCD3-593FB8B560EF}" destId="{A20FF1C6-D787-4552-BD9A-B2ECEBCC305F}" srcOrd="0" destOrd="0" presId="urn:microsoft.com/office/officeart/2008/layout/VerticalAccentList"/>
    <dgm:cxn modelId="{BB80C5DF-E3EA-40A4-87A5-4B5A87550575}" type="presParOf" srcId="{06CBEF4C-F8D6-407A-BCD3-593FB8B560EF}" destId="{9380C065-41B0-40AB-9AB6-CE2A87A25965}" srcOrd="1" destOrd="0" presId="urn:microsoft.com/office/officeart/2008/layout/VerticalAccentList"/>
    <dgm:cxn modelId="{ABA980B6-8065-40DC-AF28-BEBDBA2D8715}" type="presParOf" srcId="{06CBEF4C-F8D6-407A-BCD3-593FB8B560EF}" destId="{8FBA0001-7F6C-4A04-B5DA-60784E4185CA}" srcOrd="2" destOrd="0" presId="urn:microsoft.com/office/officeart/2008/layout/VerticalAccentList"/>
    <dgm:cxn modelId="{148CA063-0CD5-4CA2-B68D-F4854766B970}" type="presParOf" srcId="{06CBEF4C-F8D6-407A-BCD3-593FB8B560EF}" destId="{8D9E9611-CC95-48F1-A81E-CE09DE6F450B}" srcOrd="3" destOrd="0" presId="urn:microsoft.com/office/officeart/2008/layout/VerticalAccentList"/>
    <dgm:cxn modelId="{4D99EAB4-F037-463A-AD77-A1B2BE63B6E1}" type="presParOf" srcId="{06CBEF4C-F8D6-407A-BCD3-593FB8B560EF}" destId="{EDABFA95-A5A2-4010-9A1E-99569384FE1B}" srcOrd="4" destOrd="0" presId="urn:microsoft.com/office/officeart/2008/layout/VerticalAccentList"/>
    <dgm:cxn modelId="{2D8A5760-4284-4DF9-A2C0-A4DF3FB37C05}" type="presParOf" srcId="{06CBEF4C-F8D6-407A-BCD3-593FB8B560EF}" destId="{E8EECA13-C717-4586-8AA7-22FF469139FF}" srcOrd="5" destOrd="0" presId="urn:microsoft.com/office/officeart/2008/layout/VerticalAccentList"/>
    <dgm:cxn modelId="{965CEE43-1C3D-4F73-835D-7F741362F6B4}" type="presParOf" srcId="{06CBEF4C-F8D6-407A-BCD3-593FB8B560EF}" destId="{79FA9AB4-2D7C-419D-AD0C-E336C948396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20F7A-C3B2-422A-8928-23767182BF1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134E-12FC-4915-BE26-E630068DC5DB}">
      <dsp:nvSpPr>
        <dsp:cNvPr id="0" name=""/>
        <dsp:cNvSpPr/>
      </dsp:nvSpPr>
      <dsp:spPr>
        <a:xfrm>
          <a:off x="610504" y="416587"/>
          <a:ext cx="9171016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профилактической работы</a:t>
          </a:r>
        </a:p>
      </dsp:txBody>
      <dsp:txXfrm>
        <a:off x="651197" y="457280"/>
        <a:ext cx="9089630" cy="752221"/>
      </dsp:txXfrm>
    </dsp:sp>
    <dsp:sp modelId="{C552CA87-4535-4194-A508-403190D52F14}">
      <dsp:nvSpPr>
        <dsp:cNvPr id="0" name=""/>
        <dsp:cNvSpPr/>
      </dsp:nvSpPr>
      <dsp:spPr>
        <a:xfrm>
          <a:off x="89500" y="312386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64FD9-73C2-49CD-8525-649238949015}">
      <dsp:nvSpPr>
        <dsp:cNvPr id="0" name=""/>
        <dsp:cNvSpPr/>
      </dsp:nvSpPr>
      <dsp:spPr>
        <a:xfrm>
          <a:off x="1088431" y="1667215"/>
          <a:ext cx="8693089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Виды и формы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профилактических мероприятий по предупреждению травли (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129124" y="1707908"/>
        <a:ext cx="8611703" cy="752221"/>
      </dsp:txXfrm>
    </dsp:sp>
    <dsp:sp modelId="{20BD71B5-1A7E-4687-9FAC-D1358D59B758}">
      <dsp:nvSpPr>
        <dsp:cNvPr id="0" name=""/>
        <dsp:cNvSpPr/>
      </dsp:nvSpPr>
      <dsp:spPr>
        <a:xfrm>
          <a:off x="567426" y="1563014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E0149-698E-4A38-9812-DDA75983897F}">
      <dsp:nvSpPr>
        <dsp:cNvPr id="0" name=""/>
        <dsp:cNvSpPr/>
      </dsp:nvSpPr>
      <dsp:spPr>
        <a:xfrm>
          <a:off x="1088431" y="2917843"/>
          <a:ext cx="8693089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Модельные алгоритмы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действий по профилактике травли в образовательных учреждениях и социализации детей и подростков</a:t>
          </a:r>
        </a:p>
      </dsp:txBody>
      <dsp:txXfrm>
        <a:off x="1129124" y="2958536"/>
        <a:ext cx="8611703" cy="752221"/>
      </dsp:txXfrm>
    </dsp:sp>
    <dsp:sp modelId="{8CC591CD-F562-491F-B980-D69F25C8C9C3}">
      <dsp:nvSpPr>
        <dsp:cNvPr id="0" name=""/>
        <dsp:cNvSpPr/>
      </dsp:nvSpPr>
      <dsp:spPr>
        <a:xfrm>
          <a:off x="567426" y="2813642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0C8FE-4CB4-497D-8EB4-99A1837FAEFA}">
      <dsp:nvSpPr>
        <dsp:cNvPr id="0" name=""/>
        <dsp:cNvSpPr/>
      </dsp:nvSpPr>
      <dsp:spPr>
        <a:xfrm>
          <a:off x="610504" y="4168472"/>
          <a:ext cx="9171016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профилактики травли и социализации детей и подростков </a:t>
          </a:r>
        </a:p>
      </dsp:txBody>
      <dsp:txXfrm>
        <a:off x="651197" y="4209165"/>
        <a:ext cx="9089630" cy="752221"/>
      </dsp:txXfrm>
    </dsp:sp>
    <dsp:sp modelId="{E6E194A6-4840-4F2D-A498-AC36A98705A6}">
      <dsp:nvSpPr>
        <dsp:cNvPr id="0" name=""/>
        <dsp:cNvSpPr/>
      </dsp:nvSpPr>
      <dsp:spPr>
        <a:xfrm>
          <a:off x="89500" y="4064271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E6E2-6211-4418-8118-FFED2630FC28}">
      <dsp:nvSpPr>
        <dsp:cNvPr id="0" name=""/>
        <dsp:cNvSpPr/>
      </dsp:nvSpPr>
      <dsp:spPr>
        <a:xfrm>
          <a:off x="0" y="611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0995-1E08-4873-8676-EDC227F12BC5}">
      <dsp:nvSpPr>
        <dsp:cNvPr id="0" name=""/>
        <dsp:cNvSpPr/>
      </dsp:nvSpPr>
      <dsp:spPr>
        <a:xfrm>
          <a:off x="0" y="611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уменьшение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поведенческих отклонений обучающихся</a:t>
          </a:r>
        </a:p>
      </dsp:txBody>
      <dsp:txXfrm>
        <a:off x="0" y="611"/>
        <a:ext cx="7680748" cy="715172"/>
      </dsp:txXfrm>
    </dsp:sp>
    <dsp:sp modelId="{2850FF33-030E-426F-B928-8D8475C5B97E}">
      <dsp:nvSpPr>
        <dsp:cNvPr id="0" name=""/>
        <dsp:cNvSpPr/>
      </dsp:nvSpPr>
      <dsp:spPr>
        <a:xfrm>
          <a:off x="0" y="715783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6BEFC-2B3E-4AA7-B17E-A581A03ED0BE}">
      <dsp:nvSpPr>
        <dsp:cNvPr id="0" name=""/>
        <dsp:cNvSpPr/>
      </dsp:nvSpPr>
      <dsp:spPr>
        <a:xfrm>
          <a:off x="0" y="715783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проявлений притесняющего поведения в межличностных отношениях школьников</a:t>
          </a:r>
        </a:p>
      </dsp:txBody>
      <dsp:txXfrm>
        <a:off x="0" y="715783"/>
        <a:ext cx="7680748" cy="715172"/>
      </dsp:txXfrm>
    </dsp:sp>
    <dsp:sp modelId="{772C628D-6BAF-460E-A48C-05C4A6FF7922}">
      <dsp:nvSpPr>
        <dsp:cNvPr id="0" name=""/>
        <dsp:cNvSpPr/>
      </dsp:nvSpPr>
      <dsp:spPr>
        <a:xfrm>
          <a:off x="0" y="1430955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ED24-CA74-4D90-9C0C-8B147947A244}">
      <dsp:nvSpPr>
        <dsp:cNvPr id="0" name=""/>
        <dsp:cNvSpPr/>
      </dsp:nvSpPr>
      <dsp:spPr>
        <a:xfrm>
          <a:off x="0" y="1430955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учет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доминирующих факторов возникновения поведенческих девиаций у школьников</a:t>
          </a:r>
        </a:p>
      </dsp:txBody>
      <dsp:txXfrm>
        <a:off x="0" y="1430955"/>
        <a:ext cx="7680748" cy="715172"/>
      </dsp:txXfrm>
    </dsp:sp>
    <dsp:sp modelId="{832EAFDA-E792-4486-9D38-EC3627C4C0B8}">
      <dsp:nvSpPr>
        <dsp:cNvPr id="0" name=""/>
        <dsp:cNvSpPr/>
      </dsp:nvSpPr>
      <dsp:spPr>
        <a:xfrm>
          <a:off x="0" y="2146127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7853-7EE1-411D-937C-B9140B061449}">
      <dsp:nvSpPr>
        <dsp:cNvPr id="0" name=""/>
        <dsp:cNvSpPr/>
      </dsp:nvSpPr>
      <dsp:spPr>
        <a:xfrm>
          <a:off x="0" y="2146127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социально-педагогической дезадаптации школьников</a:t>
          </a:r>
        </a:p>
      </dsp:txBody>
      <dsp:txXfrm>
        <a:off x="0" y="2146127"/>
        <a:ext cx="7680748" cy="715172"/>
      </dsp:txXfrm>
    </dsp:sp>
    <dsp:sp modelId="{F34A9B8F-A4AE-4337-AFF5-977CBA48EDB5}">
      <dsp:nvSpPr>
        <dsp:cNvPr id="0" name=""/>
        <dsp:cNvSpPr/>
      </dsp:nvSpPr>
      <dsp:spPr>
        <a:xfrm>
          <a:off x="0" y="2861300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2121-A9FC-479E-8E44-FB2529C735B9}">
      <dsp:nvSpPr>
        <dsp:cNvPr id="0" name=""/>
        <dsp:cNvSpPr/>
      </dsp:nvSpPr>
      <dsp:spPr>
        <a:xfrm>
          <a:off x="0" y="2861300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безопасной образовательной среды</a:t>
          </a:r>
        </a:p>
      </dsp:txBody>
      <dsp:txXfrm>
        <a:off x="0" y="2861300"/>
        <a:ext cx="7680748" cy="715172"/>
      </dsp:txXfrm>
    </dsp:sp>
    <dsp:sp modelId="{D5415514-E383-4129-A613-0DD0A29FC92F}">
      <dsp:nvSpPr>
        <dsp:cNvPr id="0" name=""/>
        <dsp:cNvSpPr/>
      </dsp:nvSpPr>
      <dsp:spPr>
        <a:xfrm>
          <a:off x="0" y="3576472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13F60-AC3D-4536-8FDE-5388E10CE8E0}">
      <dsp:nvSpPr>
        <dsp:cNvPr id="0" name=""/>
        <dsp:cNvSpPr/>
      </dsp:nvSpPr>
      <dsp:spPr>
        <a:xfrm>
          <a:off x="0" y="3576472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комплексное взаимодействие 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субъектов организации процесса профилактики</a:t>
          </a:r>
        </a:p>
      </dsp:txBody>
      <dsp:txXfrm>
        <a:off x="0" y="3576472"/>
        <a:ext cx="7680748" cy="715172"/>
      </dsp:txXfrm>
    </dsp:sp>
    <dsp:sp modelId="{B4AFF6F0-1DB9-4571-A74F-C7F4B0B89660}">
      <dsp:nvSpPr>
        <dsp:cNvPr id="0" name=""/>
        <dsp:cNvSpPr/>
      </dsp:nvSpPr>
      <dsp:spPr>
        <a:xfrm>
          <a:off x="0" y="4291644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A9C6-8CEB-419E-ADB1-CF54E7E74BA2}">
      <dsp:nvSpPr>
        <dsp:cNvPr id="0" name=""/>
        <dsp:cNvSpPr/>
      </dsp:nvSpPr>
      <dsp:spPr>
        <a:xfrm>
          <a:off x="0" y="4291644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социализация 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</a:p>
      </dsp:txBody>
      <dsp:txXfrm>
        <a:off x="0" y="4291644"/>
        <a:ext cx="7680748" cy="71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DAF9-B211-43AF-8E64-EE8D7A984D35}">
      <dsp:nvSpPr>
        <dsp:cNvPr id="0" name=""/>
        <dsp:cNvSpPr/>
      </dsp:nvSpPr>
      <dsp:spPr>
        <a:xfrm>
          <a:off x="0" y="0"/>
          <a:ext cx="5550260" cy="55502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432E-72DD-440E-A68F-A873F834D689}">
      <dsp:nvSpPr>
        <dsp:cNvPr id="0" name=""/>
        <dsp:cNvSpPr/>
      </dsp:nvSpPr>
      <dsp:spPr>
        <a:xfrm>
          <a:off x="2775130" y="0"/>
          <a:ext cx="8997709" cy="5550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рассмотрены основные НПА, регулирующие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профилактическую работу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в сфере травли (</a:t>
          </a: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) и социализации детей и подростков    </a:t>
          </a:r>
        </a:p>
      </dsp:txBody>
      <dsp:txXfrm>
        <a:off x="2775130" y="0"/>
        <a:ext cx="8997709" cy="1665081"/>
      </dsp:txXfrm>
    </dsp:sp>
    <dsp:sp modelId="{EFD7DCF7-D95C-49C0-AE52-D03CE0566446}">
      <dsp:nvSpPr>
        <dsp:cNvPr id="0" name=""/>
        <dsp:cNvSpPr/>
      </dsp:nvSpPr>
      <dsp:spPr>
        <a:xfrm>
          <a:off x="971297" y="1665081"/>
          <a:ext cx="3607666" cy="36076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EE22-BC15-4F04-8F5E-C8355F2B96EB}">
      <dsp:nvSpPr>
        <dsp:cNvPr id="0" name=""/>
        <dsp:cNvSpPr/>
      </dsp:nvSpPr>
      <dsp:spPr>
        <a:xfrm>
          <a:off x="2775130" y="1665081"/>
          <a:ext cx="8997709" cy="36076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делается акцент на то, что законодатель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не даёт определение понятия травли (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, однако действующие правовые нормы закрепляют целый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комплекс прав на защиту в ситуации 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и правовую основу для организации его профилактики</a:t>
          </a:r>
        </a:p>
      </dsp:txBody>
      <dsp:txXfrm>
        <a:off x="2775130" y="1665081"/>
        <a:ext cx="8997709" cy="1665076"/>
      </dsp:txXfrm>
    </dsp:sp>
    <dsp:sp modelId="{38748E90-6B45-4AB4-84B4-F2036850710F}">
      <dsp:nvSpPr>
        <dsp:cNvPr id="0" name=""/>
        <dsp:cNvSpPr/>
      </dsp:nvSpPr>
      <dsp:spPr>
        <a:xfrm>
          <a:off x="1942592" y="3330158"/>
          <a:ext cx="1665076" cy="16650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DF081-7167-46E1-82D0-CD8D3C2273AE}">
      <dsp:nvSpPr>
        <dsp:cNvPr id="0" name=""/>
        <dsp:cNvSpPr/>
      </dsp:nvSpPr>
      <dsp:spPr>
        <a:xfrm>
          <a:off x="2775130" y="3330158"/>
          <a:ext cx="8997709" cy="166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Также авторами обращается внимание на то, что для зачинщиков травли предусмотрена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юридическая ответственность за действия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, входящие в травлю</a:t>
          </a:r>
        </a:p>
      </dsp:txBody>
      <dsp:txXfrm>
        <a:off x="2775130" y="3330158"/>
        <a:ext cx="8997709" cy="1665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DCAC-4DB8-4B7E-BF31-53BA0D667593}">
      <dsp:nvSpPr>
        <dsp:cNvPr id="0" name=""/>
        <dsp:cNvSpPr/>
      </dsp:nvSpPr>
      <dsp:spPr>
        <a:xfrm>
          <a:off x="0" y="1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Рассмотрены вопросы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диагностики травли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), особенности поведения детей в случае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-ситуации, симптомы ребенка, подвергаемого травли</a:t>
          </a:r>
        </a:p>
      </dsp:txBody>
      <dsp:txXfrm>
        <a:off x="45692" y="62914"/>
        <a:ext cx="10315359" cy="844616"/>
      </dsp:txXfrm>
    </dsp:sp>
    <dsp:sp modelId="{D7AE7A95-B343-48A5-AE1A-BCB7BF7829F0}">
      <dsp:nvSpPr>
        <dsp:cNvPr id="0" name=""/>
        <dsp:cNvSpPr/>
      </dsp:nvSpPr>
      <dsp:spPr>
        <a:xfrm>
          <a:off x="0" y="109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предлагаются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формы и виды профилактических мероприятий </a:t>
          </a:r>
        </a:p>
      </dsp:txBody>
      <dsp:txXfrm>
        <a:off x="45692" y="1142914"/>
        <a:ext cx="10315359" cy="844616"/>
      </dsp:txXfrm>
    </dsp:sp>
    <dsp:sp modelId="{A97942E2-F302-40FB-AA05-1BC620AA56CF}">
      <dsp:nvSpPr>
        <dsp:cNvPr id="0" name=""/>
        <dsp:cNvSpPr/>
      </dsp:nvSpPr>
      <dsp:spPr>
        <a:xfrm>
          <a:off x="0" y="217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Разработан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алгоритм действий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педагога в случае возникновения ситуации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5692" y="2222914"/>
        <a:ext cx="10315359" cy="844616"/>
      </dsp:txXfrm>
    </dsp:sp>
    <dsp:sp modelId="{39A9BEE4-9818-4330-9D96-AB90F296B4DE}">
      <dsp:nvSpPr>
        <dsp:cNvPr id="0" name=""/>
        <dsp:cNvSpPr/>
      </dsp:nvSpPr>
      <dsp:spPr>
        <a:xfrm>
          <a:off x="0" y="325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Рассмотрены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новые виды травли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45692" y="3302914"/>
        <a:ext cx="10315359" cy="844616"/>
      </dsp:txXfrm>
    </dsp:sp>
    <dsp:sp modelId="{32156E8F-2653-4DFF-8938-45B14FA53C9E}">
      <dsp:nvSpPr>
        <dsp:cNvPr id="0" name=""/>
        <dsp:cNvSpPr/>
      </dsp:nvSpPr>
      <dsp:spPr>
        <a:xfrm>
          <a:off x="0" y="433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Предложены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мероприятия по социализации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детей и подростков</a:t>
          </a:r>
        </a:p>
      </dsp:txBody>
      <dsp:txXfrm>
        <a:off x="45692" y="4382914"/>
        <a:ext cx="10315359" cy="84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3A5F8-F338-4A6E-A730-E1362AD4064C}">
      <dsp:nvSpPr>
        <dsp:cNvPr id="0" name=""/>
        <dsp:cNvSpPr/>
      </dsp:nvSpPr>
      <dsp:spPr>
        <a:xfrm>
          <a:off x="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Модельные алгоритмы действий по профилактике травли (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 в образовательных учреждениях для классных руководителей, педагогов</a:t>
          </a:r>
        </a:p>
      </dsp:txBody>
      <dsp:txXfrm>
        <a:off x="0" y="600322"/>
        <a:ext cx="3176927" cy="1906156"/>
      </dsp:txXfrm>
    </dsp:sp>
    <dsp:sp modelId="{8785460F-37E3-4756-AAFE-97A17F43F74C}">
      <dsp:nvSpPr>
        <dsp:cNvPr id="0" name=""/>
        <dsp:cNvSpPr/>
      </dsp:nvSpPr>
      <dsp:spPr>
        <a:xfrm>
          <a:off x="349462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антибуллинговых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уроков для школьников разных возрастных групп -10-13 и 14-17 лет</a:t>
          </a:r>
        </a:p>
      </dsp:txBody>
      <dsp:txXfrm>
        <a:off x="3494620" y="600322"/>
        <a:ext cx="3176927" cy="1906156"/>
      </dsp:txXfrm>
    </dsp:sp>
    <dsp:sp modelId="{999F9109-7CD5-4D09-80E2-8A4C3A1F861D}">
      <dsp:nvSpPr>
        <dsp:cNvPr id="0" name=""/>
        <dsp:cNvSpPr/>
      </dsp:nvSpPr>
      <dsp:spPr>
        <a:xfrm>
          <a:off x="698924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моделей профилактики травли (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989240" y="600322"/>
        <a:ext cx="3176927" cy="1906156"/>
      </dsp:txXfrm>
    </dsp:sp>
    <dsp:sp modelId="{B0682696-70EB-4C8D-B083-859CB5E08253}">
      <dsp:nvSpPr>
        <dsp:cNvPr id="0" name=""/>
        <dsp:cNvSpPr/>
      </dsp:nvSpPr>
      <dsp:spPr>
        <a:xfrm>
          <a:off x="1747310" y="2824171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мероприятий по социализации детей и подростков</a:t>
          </a:r>
        </a:p>
      </dsp:txBody>
      <dsp:txXfrm>
        <a:off x="1747310" y="2824171"/>
        <a:ext cx="3176927" cy="1906156"/>
      </dsp:txXfrm>
    </dsp:sp>
    <dsp:sp modelId="{50074918-3C39-4E3C-946E-619257CCA1C3}">
      <dsp:nvSpPr>
        <dsp:cNvPr id="0" name=""/>
        <dsp:cNvSpPr/>
      </dsp:nvSpPr>
      <dsp:spPr>
        <a:xfrm>
          <a:off x="5241930" y="2824171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Этапы профилактической деятельности классного руководителя</a:t>
          </a:r>
        </a:p>
      </dsp:txBody>
      <dsp:txXfrm>
        <a:off x="5241930" y="2824171"/>
        <a:ext cx="3176927" cy="1906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B7D0-46BE-4567-9EA6-7E7D7120C5BC}">
      <dsp:nvSpPr>
        <dsp:cNvPr id="0" name=""/>
        <dsp:cNvSpPr/>
      </dsp:nvSpPr>
      <dsp:spPr>
        <a:xfrm>
          <a:off x="653976" y="311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>
              <a:latin typeface="Arial" panose="020B0604020202020204" pitchFamily="34" charset="0"/>
              <a:cs typeface="Arial" panose="020B0604020202020204" pitchFamily="34" charset="0"/>
            </a:rPr>
            <a:t>Внутриклассные правила</a:t>
          </a:r>
        </a:p>
      </dsp:txBody>
      <dsp:txXfrm>
        <a:off x="653976" y="311"/>
        <a:ext cx="8064647" cy="733149"/>
      </dsp:txXfrm>
    </dsp:sp>
    <dsp:sp modelId="{E98BC9BF-FF23-4E89-92CB-8AFF308C0FA0}">
      <dsp:nvSpPr>
        <dsp:cNvPr id="0" name=""/>
        <dsp:cNvSpPr/>
      </dsp:nvSpPr>
      <dsp:spPr>
        <a:xfrm>
          <a:off x="653976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0BDC9-1809-4BE1-AD51-0478816D98CA}">
      <dsp:nvSpPr>
        <dsp:cNvPr id="0" name=""/>
        <dsp:cNvSpPr/>
      </dsp:nvSpPr>
      <dsp:spPr>
        <a:xfrm>
          <a:off x="1791988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273"/>
            <a:satOff val="-184"/>
            <a:lumOff val="782"/>
            <a:alphaOff val="0"/>
          </a:schemeClr>
        </a:solidFill>
        <a:ln w="12700" cap="flat" cmpd="sng" algn="ctr">
          <a:solidFill>
            <a:schemeClr val="accent1">
              <a:shade val="80000"/>
              <a:hueOff val="10273"/>
              <a:satOff val="-184"/>
              <a:lumOff val="7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976F9-64C5-45B8-A9BA-2D3FDB564165}">
      <dsp:nvSpPr>
        <dsp:cNvPr id="0" name=""/>
        <dsp:cNvSpPr/>
      </dsp:nvSpPr>
      <dsp:spPr>
        <a:xfrm>
          <a:off x="2929999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546"/>
            <a:satOff val="-368"/>
            <a:lumOff val="1564"/>
            <a:alphaOff val="0"/>
          </a:schemeClr>
        </a:solidFill>
        <a:ln w="12700" cap="flat" cmpd="sng" algn="ctr">
          <a:solidFill>
            <a:schemeClr val="accent1">
              <a:shade val="80000"/>
              <a:hueOff val="20546"/>
              <a:satOff val="-368"/>
              <a:lumOff val="15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25205-2E56-4431-A1D9-CD62D47732F6}">
      <dsp:nvSpPr>
        <dsp:cNvPr id="0" name=""/>
        <dsp:cNvSpPr/>
      </dsp:nvSpPr>
      <dsp:spPr>
        <a:xfrm>
          <a:off x="4068010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0819"/>
            <a:satOff val="-552"/>
            <a:lumOff val="2346"/>
            <a:alphaOff val="0"/>
          </a:schemeClr>
        </a:solidFill>
        <a:ln w="12700" cap="flat" cmpd="sng" algn="ctr">
          <a:solidFill>
            <a:schemeClr val="accent1">
              <a:shade val="80000"/>
              <a:hueOff val="30819"/>
              <a:satOff val="-552"/>
              <a:lumOff val="2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4FE3F-1825-4957-B131-49C14465DFA4}">
      <dsp:nvSpPr>
        <dsp:cNvPr id="0" name=""/>
        <dsp:cNvSpPr/>
      </dsp:nvSpPr>
      <dsp:spPr>
        <a:xfrm>
          <a:off x="5206022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41092"/>
            <a:satOff val="-736"/>
            <a:lumOff val="3128"/>
            <a:alphaOff val="0"/>
          </a:schemeClr>
        </a:solidFill>
        <a:ln w="12700" cap="flat" cmpd="sng" algn="ctr">
          <a:solidFill>
            <a:schemeClr val="accent1">
              <a:shade val="80000"/>
              <a:hueOff val="41092"/>
              <a:satOff val="-736"/>
              <a:lumOff val="3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A6899-7EC3-4873-973D-7D304481BABB}">
      <dsp:nvSpPr>
        <dsp:cNvPr id="0" name=""/>
        <dsp:cNvSpPr/>
      </dsp:nvSpPr>
      <dsp:spPr>
        <a:xfrm>
          <a:off x="6344033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51365"/>
            <a:satOff val="-920"/>
            <a:lumOff val="3910"/>
            <a:alphaOff val="0"/>
          </a:schemeClr>
        </a:solidFill>
        <a:ln w="12700" cap="flat" cmpd="sng" algn="ctr">
          <a:solidFill>
            <a:schemeClr val="accent1">
              <a:shade val="80000"/>
              <a:hueOff val="51365"/>
              <a:satOff val="-920"/>
              <a:lumOff val="3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79C70-5D31-45A6-9F89-B92E59C4F6A2}">
      <dsp:nvSpPr>
        <dsp:cNvPr id="0" name=""/>
        <dsp:cNvSpPr/>
      </dsp:nvSpPr>
      <dsp:spPr>
        <a:xfrm>
          <a:off x="7482044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61638"/>
            <a:satOff val="-1104"/>
            <a:lumOff val="4691"/>
            <a:alphaOff val="0"/>
          </a:schemeClr>
        </a:solidFill>
        <a:ln w="12700" cap="flat" cmpd="sng" algn="ctr">
          <a:solidFill>
            <a:schemeClr val="accent1">
              <a:shade val="80000"/>
              <a:hueOff val="61638"/>
              <a:satOff val="-1104"/>
              <a:lumOff val="46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5D6F4-FF02-4F51-A76D-54711B8988F0}">
      <dsp:nvSpPr>
        <dsp:cNvPr id="0" name=""/>
        <dsp:cNvSpPr/>
      </dsp:nvSpPr>
      <dsp:spPr>
        <a:xfrm>
          <a:off x="653976" y="1007139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>
              <a:latin typeface="Arial" panose="020B0604020202020204" pitchFamily="34" charset="0"/>
              <a:cs typeface="Arial" panose="020B0604020202020204" pitchFamily="34" charset="0"/>
            </a:rPr>
            <a:t>Классный час</a:t>
          </a:r>
        </a:p>
      </dsp:txBody>
      <dsp:txXfrm>
        <a:off x="653976" y="1007139"/>
        <a:ext cx="8064647" cy="733149"/>
      </dsp:txXfrm>
    </dsp:sp>
    <dsp:sp modelId="{F60B6FFC-9BEE-4D4E-871C-85333759ECF1}">
      <dsp:nvSpPr>
        <dsp:cNvPr id="0" name=""/>
        <dsp:cNvSpPr/>
      </dsp:nvSpPr>
      <dsp:spPr>
        <a:xfrm>
          <a:off x="1796973" y="175118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71911"/>
            <a:satOff val="-1288"/>
            <a:lumOff val="5473"/>
            <a:alphaOff val="0"/>
          </a:schemeClr>
        </a:solidFill>
        <a:ln w="12700" cap="flat" cmpd="sng" algn="ctr">
          <a:solidFill>
            <a:schemeClr val="accent1">
              <a:shade val="80000"/>
              <a:hueOff val="71911"/>
              <a:satOff val="-1288"/>
              <a:lumOff val="5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3F502-654F-4AD9-A67C-90359CDD093B}">
      <dsp:nvSpPr>
        <dsp:cNvPr id="0" name=""/>
        <dsp:cNvSpPr/>
      </dsp:nvSpPr>
      <dsp:spPr>
        <a:xfrm>
          <a:off x="1791988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82184"/>
            <a:satOff val="-1472"/>
            <a:lumOff val="6255"/>
            <a:alphaOff val="0"/>
          </a:schemeClr>
        </a:solidFill>
        <a:ln w="12700" cap="flat" cmpd="sng" algn="ctr">
          <a:solidFill>
            <a:schemeClr val="accent1">
              <a:shade val="80000"/>
              <a:hueOff val="82184"/>
              <a:satOff val="-1472"/>
              <a:lumOff val="6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603C-787D-45AC-BD21-C6EAA425A1C6}">
      <dsp:nvSpPr>
        <dsp:cNvPr id="0" name=""/>
        <dsp:cNvSpPr/>
      </dsp:nvSpPr>
      <dsp:spPr>
        <a:xfrm>
          <a:off x="2929999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92457"/>
            <a:satOff val="-1656"/>
            <a:lumOff val="7037"/>
            <a:alphaOff val="0"/>
          </a:schemeClr>
        </a:solidFill>
        <a:ln w="12700" cap="flat" cmpd="sng" algn="ctr">
          <a:solidFill>
            <a:schemeClr val="accent1">
              <a:shade val="80000"/>
              <a:hueOff val="92457"/>
              <a:satOff val="-1656"/>
              <a:lumOff val="70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F7280-5B9C-4050-9729-BA368FB28BCC}">
      <dsp:nvSpPr>
        <dsp:cNvPr id="0" name=""/>
        <dsp:cNvSpPr/>
      </dsp:nvSpPr>
      <dsp:spPr>
        <a:xfrm>
          <a:off x="4068010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2730"/>
            <a:satOff val="-1840"/>
            <a:lumOff val="7819"/>
            <a:alphaOff val="0"/>
          </a:schemeClr>
        </a:solidFill>
        <a:ln w="12700" cap="flat" cmpd="sng" algn="ctr">
          <a:solidFill>
            <a:schemeClr val="accent1">
              <a:shade val="80000"/>
              <a:hueOff val="102730"/>
              <a:satOff val="-1840"/>
              <a:lumOff val="78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9C5E-0F0F-497F-9ABB-F241D98AA797}">
      <dsp:nvSpPr>
        <dsp:cNvPr id="0" name=""/>
        <dsp:cNvSpPr/>
      </dsp:nvSpPr>
      <dsp:spPr>
        <a:xfrm>
          <a:off x="5206022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13003"/>
            <a:satOff val="-2024"/>
            <a:lumOff val="8601"/>
            <a:alphaOff val="0"/>
          </a:schemeClr>
        </a:solidFill>
        <a:ln w="12700" cap="flat" cmpd="sng" algn="ctr">
          <a:solidFill>
            <a:schemeClr val="accent1">
              <a:shade val="80000"/>
              <a:hueOff val="113003"/>
              <a:satOff val="-2024"/>
              <a:lumOff val="8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8681-2DD7-464E-8B1E-61618879CA57}">
      <dsp:nvSpPr>
        <dsp:cNvPr id="0" name=""/>
        <dsp:cNvSpPr/>
      </dsp:nvSpPr>
      <dsp:spPr>
        <a:xfrm>
          <a:off x="6344033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23276"/>
            <a:satOff val="-2208"/>
            <a:lumOff val="9383"/>
            <a:alphaOff val="0"/>
          </a:schemeClr>
        </a:solidFill>
        <a:ln w="12700" cap="flat" cmpd="sng" algn="ctr">
          <a:solidFill>
            <a:schemeClr val="accent1">
              <a:shade val="80000"/>
              <a:hueOff val="123276"/>
              <a:satOff val="-2208"/>
              <a:lumOff val="9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90B1-2CFF-4545-B92B-7FBAC634EE09}">
      <dsp:nvSpPr>
        <dsp:cNvPr id="0" name=""/>
        <dsp:cNvSpPr/>
      </dsp:nvSpPr>
      <dsp:spPr>
        <a:xfrm>
          <a:off x="7482044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33549"/>
            <a:satOff val="-2392"/>
            <a:lumOff val="10165"/>
            <a:alphaOff val="0"/>
          </a:schemeClr>
        </a:solidFill>
        <a:ln w="12700" cap="flat" cmpd="sng" algn="ctr">
          <a:solidFill>
            <a:schemeClr val="accent1">
              <a:shade val="80000"/>
              <a:hueOff val="133549"/>
              <a:satOff val="-2392"/>
              <a:lumOff val="101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A23BC-1968-4AD9-97AE-DE34064829DD}">
      <dsp:nvSpPr>
        <dsp:cNvPr id="0" name=""/>
        <dsp:cNvSpPr/>
      </dsp:nvSpPr>
      <dsp:spPr>
        <a:xfrm>
          <a:off x="653976" y="2013967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Постановки</a:t>
          </a:r>
        </a:p>
      </dsp:txBody>
      <dsp:txXfrm>
        <a:off x="653976" y="2013967"/>
        <a:ext cx="8064647" cy="733149"/>
      </dsp:txXfrm>
    </dsp:sp>
    <dsp:sp modelId="{44B35188-5870-466F-ADB9-933F169C49AC}">
      <dsp:nvSpPr>
        <dsp:cNvPr id="0" name=""/>
        <dsp:cNvSpPr/>
      </dsp:nvSpPr>
      <dsp:spPr>
        <a:xfrm>
          <a:off x="1758876" y="2786774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43822"/>
            <a:satOff val="-2576"/>
            <a:lumOff val="10947"/>
            <a:alphaOff val="0"/>
          </a:schemeClr>
        </a:solidFill>
        <a:ln w="12700" cap="flat" cmpd="sng" algn="ctr">
          <a:solidFill>
            <a:schemeClr val="accent1">
              <a:shade val="80000"/>
              <a:hueOff val="143822"/>
              <a:satOff val="-2576"/>
              <a:lumOff val="109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08FFF-F5F3-4A31-B90E-30F0CB48AE53}">
      <dsp:nvSpPr>
        <dsp:cNvPr id="0" name=""/>
        <dsp:cNvSpPr/>
      </dsp:nvSpPr>
      <dsp:spPr>
        <a:xfrm>
          <a:off x="1791988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54095"/>
            <a:satOff val="-2760"/>
            <a:lumOff val="11729"/>
            <a:alphaOff val="0"/>
          </a:schemeClr>
        </a:solidFill>
        <a:ln w="12700" cap="flat" cmpd="sng" algn="ctr">
          <a:solidFill>
            <a:schemeClr val="accent1">
              <a:shade val="80000"/>
              <a:hueOff val="154095"/>
              <a:satOff val="-2760"/>
              <a:lumOff val="117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AAA48-F933-4AA2-8972-35C5C15E1FBD}">
      <dsp:nvSpPr>
        <dsp:cNvPr id="0" name=""/>
        <dsp:cNvSpPr/>
      </dsp:nvSpPr>
      <dsp:spPr>
        <a:xfrm>
          <a:off x="2929999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64368"/>
            <a:satOff val="-2944"/>
            <a:lumOff val="12511"/>
            <a:alphaOff val="0"/>
          </a:schemeClr>
        </a:solidFill>
        <a:ln w="12700" cap="flat" cmpd="sng" algn="ctr">
          <a:solidFill>
            <a:schemeClr val="accent1">
              <a:shade val="80000"/>
              <a:hueOff val="164368"/>
              <a:satOff val="-2944"/>
              <a:lumOff val="12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2B64-BD65-40ED-B400-B44E7EB2F0E5}">
      <dsp:nvSpPr>
        <dsp:cNvPr id="0" name=""/>
        <dsp:cNvSpPr/>
      </dsp:nvSpPr>
      <dsp:spPr>
        <a:xfrm>
          <a:off x="4068010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481EA-36CE-468A-8D12-8E07E1CAAD6F}">
      <dsp:nvSpPr>
        <dsp:cNvPr id="0" name=""/>
        <dsp:cNvSpPr/>
      </dsp:nvSpPr>
      <dsp:spPr>
        <a:xfrm>
          <a:off x="5206022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84914"/>
            <a:satOff val="-3312"/>
            <a:lumOff val="14074"/>
            <a:alphaOff val="0"/>
          </a:schemeClr>
        </a:solidFill>
        <a:ln w="12700" cap="flat" cmpd="sng" algn="ctr">
          <a:solidFill>
            <a:schemeClr val="accent1">
              <a:shade val="80000"/>
              <a:hueOff val="184914"/>
              <a:satOff val="-3312"/>
              <a:lumOff val="14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44AF9-0C20-493F-8CA1-2E521D4373E1}">
      <dsp:nvSpPr>
        <dsp:cNvPr id="0" name=""/>
        <dsp:cNvSpPr/>
      </dsp:nvSpPr>
      <dsp:spPr>
        <a:xfrm>
          <a:off x="6344033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95187"/>
            <a:satOff val="-3496"/>
            <a:lumOff val="14856"/>
            <a:alphaOff val="0"/>
          </a:schemeClr>
        </a:solidFill>
        <a:ln w="12700" cap="flat" cmpd="sng" algn="ctr">
          <a:solidFill>
            <a:schemeClr val="accent1">
              <a:shade val="80000"/>
              <a:hueOff val="195187"/>
              <a:satOff val="-3496"/>
              <a:lumOff val="14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BF7B-2B79-401F-A3D2-7193BF7C3832}">
      <dsp:nvSpPr>
        <dsp:cNvPr id="0" name=""/>
        <dsp:cNvSpPr/>
      </dsp:nvSpPr>
      <dsp:spPr>
        <a:xfrm>
          <a:off x="7482044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5461"/>
            <a:satOff val="-3680"/>
            <a:lumOff val="15638"/>
            <a:alphaOff val="0"/>
          </a:schemeClr>
        </a:solidFill>
        <a:ln w="12700" cap="flat" cmpd="sng" algn="ctr">
          <a:solidFill>
            <a:schemeClr val="accent1">
              <a:shade val="80000"/>
              <a:hueOff val="205461"/>
              <a:satOff val="-3680"/>
              <a:lumOff val="15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2CA54-D5A2-4681-B724-88D463474848}">
      <dsp:nvSpPr>
        <dsp:cNvPr id="0" name=""/>
        <dsp:cNvSpPr/>
      </dsp:nvSpPr>
      <dsp:spPr>
        <a:xfrm>
          <a:off x="653976" y="3020796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Сочинение</a:t>
          </a:r>
        </a:p>
      </dsp:txBody>
      <dsp:txXfrm>
        <a:off x="653976" y="3020796"/>
        <a:ext cx="8064647" cy="733149"/>
      </dsp:txXfrm>
    </dsp:sp>
    <dsp:sp modelId="{5D1C1C1F-EAC8-4929-80DD-7FC4CFEEEFAE}">
      <dsp:nvSpPr>
        <dsp:cNvPr id="0" name=""/>
        <dsp:cNvSpPr/>
      </dsp:nvSpPr>
      <dsp:spPr>
        <a:xfrm>
          <a:off x="1784274" y="3766644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15734"/>
            <a:satOff val="-3864"/>
            <a:lumOff val="16420"/>
            <a:alphaOff val="0"/>
          </a:schemeClr>
        </a:solidFill>
        <a:ln w="12700" cap="flat" cmpd="sng" algn="ctr">
          <a:solidFill>
            <a:schemeClr val="accent1">
              <a:shade val="80000"/>
              <a:hueOff val="215734"/>
              <a:satOff val="-3864"/>
              <a:lumOff val="16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04E9-B9DE-40A8-BE26-B20C691B03FD}">
      <dsp:nvSpPr>
        <dsp:cNvPr id="0" name=""/>
        <dsp:cNvSpPr/>
      </dsp:nvSpPr>
      <dsp:spPr>
        <a:xfrm>
          <a:off x="1791988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26007"/>
            <a:satOff val="-4048"/>
            <a:lumOff val="17202"/>
            <a:alphaOff val="0"/>
          </a:schemeClr>
        </a:solidFill>
        <a:ln w="12700" cap="flat" cmpd="sng" algn="ctr">
          <a:solidFill>
            <a:schemeClr val="accent1">
              <a:shade val="80000"/>
              <a:hueOff val="226007"/>
              <a:satOff val="-4048"/>
              <a:lumOff val="17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60979-3F80-42CA-9E64-986070D5A64D}">
      <dsp:nvSpPr>
        <dsp:cNvPr id="0" name=""/>
        <dsp:cNvSpPr/>
      </dsp:nvSpPr>
      <dsp:spPr>
        <a:xfrm>
          <a:off x="2929999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36280"/>
            <a:satOff val="-4232"/>
            <a:lumOff val="17984"/>
            <a:alphaOff val="0"/>
          </a:schemeClr>
        </a:solidFill>
        <a:ln w="12700" cap="flat" cmpd="sng" algn="ctr">
          <a:solidFill>
            <a:schemeClr val="accent1">
              <a:shade val="80000"/>
              <a:hueOff val="236280"/>
              <a:satOff val="-4232"/>
              <a:lumOff val="179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B1C7F-B388-47E2-A0C7-61CED82F77E6}">
      <dsp:nvSpPr>
        <dsp:cNvPr id="0" name=""/>
        <dsp:cNvSpPr/>
      </dsp:nvSpPr>
      <dsp:spPr>
        <a:xfrm>
          <a:off x="4068010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46553"/>
            <a:satOff val="-4416"/>
            <a:lumOff val="18766"/>
            <a:alphaOff val="0"/>
          </a:schemeClr>
        </a:solidFill>
        <a:ln w="12700" cap="flat" cmpd="sng" algn="ctr">
          <a:solidFill>
            <a:schemeClr val="accent1">
              <a:shade val="80000"/>
              <a:hueOff val="246553"/>
              <a:satOff val="-4416"/>
              <a:lumOff val="18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BB500-88E2-4A72-814F-DB7B783E3CD2}">
      <dsp:nvSpPr>
        <dsp:cNvPr id="0" name=""/>
        <dsp:cNvSpPr/>
      </dsp:nvSpPr>
      <dsp:spPr>
        <a:xfrm>
          <a:off x="5206022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56826"/>
            <a:satOff val="-4600"/>
            <a:lumOff val="19548"/>
            <a:alphaOff val="0"/>
          </a:schemeClr>
        </a:solidFill>
        <a:ln w="12700" cap="flat" cmpd="sng" algn="ctr">
          <a:solidFill>
            <a:schemeClr val="accent1">
              <a:shade val="80000"/>
              <a:hueOff val="256826"/>
              <a:satOff val="-4600"/>
              <a:lumOff val="195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3B85-7BD2-44EA-8A91-26F26C7F222E}">
      <dsp:nvSpPr>
        <dsp:cNvPr id="0" name=""/>
        <dsp:cNvSpPr/>
      </dsp:nvSpPr>
      <dsp:spPr>
        <a:xfrm>
          <a:off x="6344033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67099"/>
            <a:satOff val="-4784"/>
            <a:lumOff val="20330"/>
            <a:alphaOff val="0"/>
          </a:schemeClr>
        </a:solidFill>
        <a:ln w="12700" cap="flat" cmpd="sng" algn="ctr">
          <a:solidFill>
            <a:schemeClr val="accent1">
              <a:shade val="80000"/>
              <a:hueOff val="267099"/>
              <a:satOff val="-4784"/>
              <a:lumOff val="20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42259-F20A-43A9-BFC3-97373E9FBBB4}">
      <dsp:nvSpPr>
        <dsp:cNvPr id="0" name=""/>
        <dsp:cNvSpPr/>
      </dsp:nvSpPr>
      <dsp:spPr>
        <a:xfrm>
          <a:off x="7482044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77372"/>
            <a:satOff val="-4968"/>
            <a:lumOff val="21112"/>
            <a:alphaOff val="0"/>
          </a:schemeClr>
        </a:solidFill>
        <a:ln w="12700" cap="flat" cmpd="sng" algn="ctr">
          <a:solidFill>
            <a:schemeClr val="accent1">
              <a:shade val="80000"/>
              <a:hueOff val="277372"/>
              <a:satOff val="-4968"/>
              <a:lumOff val="21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006F-F700-4FDE-84F3-4058B78D256F}">
      <dsp:nvSpPr>
        <dsp:cNvPr id="0" name=""/>
        <dsp:cNvSpPr/>
      </dsp:nvSpPr>
      <dsp:spPr>
        <a:xfrm>
          <a:off x="653976" y="4027624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Просмотр фильмов</a:t>
          </a:r>
        </a:p>
      </dsp:txBody>
      <dsp:txXfrm>
        <a:off x="653976" y="4027624"/>
        <a:ext cx="8064647" cy="733149"/>
      </dsp:txXfrm>
    </dsp:sp>
    <dsp:sp modelId="{A20FF1C6-D787-4552-BD9A-B2ECEBCC305F}">
      <dsp:nvSpPr>
        <dsp:cNvPr id="0" name=""/>
        <dsp:cNvSpPr/>
      </dsp:nvSpPr>
      <dsp:spPr>
        <a:xfrm>
          <a:off x="653976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87645"/>
            <a:satOff val="-5152"/>
            <a:lumOff val="21894"/>
            <a:alphaOff val="0"/>
          </a:schemeClr>
        </a:solidFill>
        <a:ln w="12700" cap="flat" cmpd="sng" algn="ctr">
          <a:solidFill>
            <a:schemeClr val="accent1">
              <a:shade val="80000"/>
              <a:hueOff val="287645"/>
              <a:satOff val="-5152"/>
              <a:lumOff val="218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0C065-41B0-40AB-9AB6-CE2A87A25965}">
      <dsp:nvSpPr>
        <dsp:cNvPr id="0" name=""/>
        <dsp:cNvSpPr/>
      </dsp:nvSpPr>
      <dsp:spPr>
        <a:xfrm>
          <a:off x="1791988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97918"/>
            <a:satOff val="-5336"/>
            <a:lumOff val="22675"/>
            <a:alphaOff val="0"/>
          </a:schemeClr>
        </a:solidFill>
        <a:ln w="12700" cap="flat" cmpd="sng" algn="ctr">
          <a:solidFill>
            <a:schemeClr val="accent1">
              <a:shade val="80000"/>
              <a:hueOff val="297918"/>
              <a:satOff val="-5336"/>
              <a:lumOff val="226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A0001-7F6C-4A04-B5DA-60784E4185CA}">
      <dsp:nvSpPr>
        <dsp:cNvPr id="0" name=""/>
        <dsp:cNvSpPr/>
      </dsp:nvSpPr>
      <dsp:spPr>
        <a:xfrm>
          <a:off x="2929999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08191"/>
            <a:satOff val="-5520"/>
            <a:lumOff val="23457"/>
            <a:alphaOff val="0"/>
          </a:schemeClr>
        </a:solidFill>
        <a:ln w="12700" cap="flat" cmpd="sng" algn="ctr">
          <a:solidFill>
            <a:schemeClr val="accent1">
              <a:shade val="80000"/>
              <a:hueOff val="308191"/>
              <a:satOff val="-5520"/>
              <a:lumOff val="23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9611-CC95-48F1-A81E-CE09DE6F450B}">
      <dsp:nvSpPr>
        <dsp:cNvPr id="0" name=""/>
        <dsp:cNvSpPr/>
      </dsp:nvSpPr>
      <dsp:spPr>
        <a:xfrm>
          <a:off x="4068010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18464"/>
            <a:satOff val="-5704"/>
            <a:lumOff val="24239"/>
            <a:alphaOff val="0"/>
          </a:schemeClr>
        </a:solidFill>
        <a:ln w="12700" cap="flat" cmpd="sng" algn="ctr">
          <a:solidFill>
            <a:schemeClr val="accent1">
              <a:shade val="80000"/>
              <a:hueOff val="318464"/>
              <a:satOff val="-5704"/>
              <a:lumOff val="242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BFA95-A5A2-4010-9A1E-99569384FE1B}">
      <dsp:nvSpPr>
        <dsp:cNvPr id="0" name=""/>
        <dsp:cNvSpPr/>
      </dsp:nvSpPr>
      <dsp:spPr>
        <a:xfrm>
          <a:off x="5206022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28737"/>
            <a:satOff val="-5888"/>
            <a:lumOff val="25021"/>
            <a:alphaOff val="0"/>
          </a:schemeClr>
        </a:solidFill>
        <a:ln w="12700" cap="flat" cmpd="sng" algn="ctr">
          <a:solidFill>
            <a:schemeClr val="accent1">
              <a:shade val="80000"/>
              <a:hueOff val="328737"/>
              <a:satOff val="-5888"/>
              <a:lumOff val="25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ECA13-C717-4586-8AA7-22FF469139FF}">
      <dsp:nvSpPr>
        <dsp:cNvPr id="0" name=""/>
        <dsp:cNvSpPr/>
      </dsp:nvSpPr>
      <dsp:spPr>
        <a:xfrm>
          <a:off x="6344033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39010"/>
            <a:satOff val="-6072"/>
            <a:lumOff val="25803"/>
            <a:alphaOff val="0"/>
          </a:schemeClr>
        </a:solidFill>
        <a:ln w="12700" cap="flat" cmpd="sng" algn="ctr">
          <a:solidFill>
            <a:schemeClr val="accent1">
              <a:shade val="80000"/>
              <a:hueOff val="339010"/>
              <a:satOff val="-6072"/>
              <a:lumOff val="25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9AB4-2D7C-419D-AD0C-E336C948396E}">
      <dsp:nvSpPr>
        <dsp:cNvPr id="0" name=""/>
        <dsp:cNvSpPr/>
      </dsp:nvSpPr>
      <dsp:spPr>
        <a:xfrm>
          <a:off x="7482044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802BC-7791-89AF-7703-FAE2DBA86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79C016-3A4F-CC22-63D7-BDB68395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9F453-C8C6-A967-C985-4711662B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D5872-BAA2-3F4C-69F1-31499174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D6410-64D4-C284-3B39-14BDD8F4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5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5EC03-10B5-F344-33D2-C8CDFA59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7B73C6-DF3C-4FD5-A629-7FCFF7761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3E528-0E85-28F9-02F2-0F5D34D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DA084-68D7-8677-830E-204B9A7D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76075-87DB-2D56-546A-6317ED22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A97E10-25B5-CF5E-A30C-6B38882D7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0927B-0509-1B20-8053-5762FC04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16F9A-30C1-2A5D-766A-14AEE6C8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C0ADE-AD22-E32F-1F7B-51E7EE78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8E1CB-B634-DDAD-1092-B671BFA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4F19A-CD4C-7CF1-6DFD-3BB9F397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AC2AE-BD10-6200-C952-EEA14E3F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9BF53-64C8-E25E-ADAD-4150487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1078-D13F-97F2-23C0-F4F2CF74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529D9-FA72-4A4B-9824-B674DC8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E292-354B-E1AF-62DF-392C2045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9496C-3828-75D2-2303-45CAB1CB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CACC4-7541-FB80-293A-2BECE86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B5108-1A4F-C05E-92D4-04D161BE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9C658-E84B-A7E2-DCD1-9A302FBC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7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65EF-5F10-0F2A-E9C9-3FC1053A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5D3AD-D3FD-10D2-91FC-77B5ABB4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64C0B-BDE4-9A09-AB59-2D5805DCF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95E0B8-11F1-3FD6-DE35-5B4EA20A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3A727C-DFA0-D8B5-51D6-6634CCAD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6ABDD-4C9B-C92D-873C-C40B05F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8B1B-DBAE-0929-8D4E-4210D3DA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25E50-CA47-9170-1009-5A5B5EB22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AB0EE4-9BA4-9981-E7B0-23D787470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12957E-609B-EA9A-3559-0C96383E2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F12CFB-9552-F054-9B6E-ACBC6849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E4885D-339D-C1B0-65CD-A62327C3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14067F-9642-3CD5-C891-31AB81C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57E7BD-ED07-4FFA-A7A7-6C4F35DC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4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34668-A258-28C3-C508-9D9E407E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B49B50-BD2B-C67A-7A31-77EA3545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8E2EA-1FC4-5C65-5639-D046C9F0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DBD661-FDE7-C9C0-60FA-26600B31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BA2CFB-1A37-7581-D7FB-AFBB512F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DCDC5E-366C-32CD-BC8E-0A963216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F72AD-BDA0-EB34-5AF8-F8BAC8EC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4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25B6A-A478-B9CA-9F20-723A5CE7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A615-D289-89AB-D889-3E44677B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6B00E-463D-AE72-D900-99DA5C6CC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7203E-9478-06F9-5513-EB9907D9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D274D-FDF3-539C-DEEF-FF631D06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FED1C-0634-8D3B-AF98-5E6E3B06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F440D-EB6D-F552-BC2B-881CEA07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FC598B-522B-0598-D3BA-1A396ABC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4B130-3D9F-9113-063A-784D15FB9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97ECA-208E-93C2-FAA7-6DF0B35B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FEF6C-1CD2-582F-A1B6-72FFAEEE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0BD05-1440-B6DA-ADB4-8525E5C9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3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6CEBD-7EDD-B8AF-2DB7-B964BC8E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E595E4-6D46-B658-5D0C-E983C0AF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C1DA4-6A16-D2B1-3E1F-9CFCF20CA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03C3-A2E1-4247-9FB8-6CD41DFB3978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196C0-5A2D-330A-E995-048D34578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60A45-0443-28F5-786B-6DD8EFA70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212004453_2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AA6FD712-5FC0-EFA1-07E0-18D3B7970AD8}"/>
              </a:ext>
            </a:extLst>
          </p:cNvPr>
          <p:cNvSpPr txBox="1">
            <a:spLocks/>
          </p:cNvSpPr>
          <p:nvPr/>
        </p:nvSpPr>
        <p:spPr>
          <a:xfrm>
            <a:off x="391885" y="162174"/>
            <a:ext cx="1924595" cy="1044054"/>
          </a:xfrm>
          <a:prstGeom prst="roundRect">
            <a:avLst>
              <a:gd name="adj" fmla="val 24158"/>
            </a:avLst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EA80C16-C4C0-63FD-2176-C919507B8BCC}"/>
              </a:ext>
            </a:extLst>
          </p:cNvPr>
          <p:cNvSpPr txBox="1">
            <a:spLocks/>
          </p:cNvSpPr>
          <p:nvPr/>
        </p:nvSpPr>
        <p:spPr>
          <a:xfrm>
            <a:off x="793628" y="1976846"/>
            <a:ext cx="10928109" cy="1770991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79382-A9D9-0106-F351-7535D993A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1206228"/>
            <a:ext cx="8177348" cy="3435701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Методические рекомендации</a:t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по профилактике </a:t>
            </a:r>
            <a:r>
              <a:rPr lang="ru-RU" sz="3600" b="1" dirty="0" err="1">
                <a:latin typeface="Arial Black" panose="020B0A04020102020204" pitchFamily="34" charset="0"/>
              </a:rPr>
              <a:t>буллинга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и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социализации молодежи</a:t>
            </a:r>
            <a:endParaRPr lang="ru-RU" sz="36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04267AA-29F9-1254-52F1-A0859B15E44C}"/>
              </a:ext>
            </a:extLst>
          </p:cNvPr>
          <p:cNvSpPr txBox="1">
            <a:spLocks/>
          </p:cNvSpPr>
          <p:nvPr/>
        </p:nvSpPr>
        <p:spPr>
          <a:xfrm>
            <a:off x="793629" y="4967038"/>
            <a:ext cx="11772840" cy="1511402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smtClean="0"/>
              <a:t>Спикер</a:t>
            </a:r>
            <a:endParaRPr lang="ru-RU" sz="20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доцент ОНК «Институт управления и территориального развития </a:t>
            </a:r>
            <a:r>
              <a:rPr lang="ru-RU" sz="2000" dirty="0" err="1"/>
              <a:t>БФУ</a:t>
            </a:r>
            <a:r>
              <a:rPr lang="ru-RU" sz="2000" dirty="0"/>
              <a:t> им. И. Канта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Кандидат юридических наук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dirty="0"/>
              <a:t>Макарова Олеся Александровна</a:t>
            </a:r>
            <a:endParaRPr lang="ru-RU" sz="2000" dirty="0"/>
          </a:p>
        </p:txBody>
      </p:sp>
      <p:pic>
        <p:nvPicPr>
          <p:cNvPr id="12" name="Рисунок 11" descr="Открытая книга">
            <a:extLst>
              <a:ext uri="{FF2B5EF4-FFF2-40B4-BE49-F238E27FC236}">
                <a16:creationId xmlns:a16="http://schemas.microsoft.com/office/drawing/2014/main" id="{24FA3C68-8986-D582-D595-1CCBE306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2892" y="667984"/>
            <a:ext cx="4572000" cy="45720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95C61B8-E278-E760-3759-6E057A44A5BF}"/>
              </a:ext>
            </a:extLst>
          </p:cNvPr>
          <p:cNvGrpSpPr/>
          <p:nvPr/>
        </p:nvGrpSpPr>
        <p:grpSpPr>
          <a:xfrm>
            <a:off x="590767" y="162174"/>
            <a:ext cx="1524989" cy="998935"/>
            <a:chOff x="5764085" y="99399"/>
            <a:chExt cx="2010166" cy="1316747"/>
          </a:xfrm>
        </p:grpSpPr>
        <p:pic>
          <p:nvPicPr>
            <p:cNvPr id="1026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611F5214-3EBB-973C-D85F-D30FEEBB3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27" y="823139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54877-0920-EB6C-C4FB-315AD671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88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ОБОБЩЕНИЕ ПОЛОЖИТЕЛЬНОГО ОПЫТА ПРОФИЛАКТИКИ ТРАВЛИ И СОЦИАЛИЗАЦИИ ДЕТЕЙ И ПОДРОСТКОВ</a:t>
            </a:r>
          </a:p>
        </p:txBody>
      </p:sp>
      <p:sp>
        <p:nvSpPr>
          <p:cNvPr id="3" name="Двойная стрелка вверх/вниз 7">
            <a:extLst>
              <a:ext uri="{FF2B5EF4-FFF2-40B4-BE49-F238E27FC236}">
                <a16:creationId xmlns:a16="http://schemas.microsoft.com/office/drawing/2014/main" id="{26FB9BC4-C133-312E-1623-B899C04D3C72}"/>
              </a:ext>
            </a:extLst>
          </p:cNvPr>
          <p:cNvSpPr/>
          <p:nvPr/>
        </p:nvSpPr>
        <p:spPr>
          <a:xfrm>
            <a:off x="354298" y="1518305"/>
            <a:ext cx="574764" cy="40843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E0350B-0364-F9DD-9113-B9150582A263}"/>
              </a:ext>
            </a:extLst>
          </p:cNvPr>
          <p:cNvSpPr/>
          <p:nvPr/>
        </p:nvSpPr>
        <p:spPr>
          <a:xfrm>
            <a:off x="998731" y="1518305"/>
            <a:ext cx="103109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/>
              <a:t>г. Москва. </a:t>
            </a:r>
            <a:r>
              <a:rPr lang="ru-RU" sz="2400" dirty="0" err="1"/>
              <a:t>Антибуллинговая</a:t>
            </a:r>
            <a:r>
              <a:rPr lang="ru-RU" sz="2400" dirty="0"/>
              <a:t> программа «Каждый важен»</a:t>
            </a:r>
          </a:p>
          <a:p>
            <a:pPr algn="just"/>
            <a:r>
              <a:rPr lang="ru-RU" dirty="0"/>
              <a:t>В рамках данной программы разработаны и представлены на сайте программы повышения квалификации для педагогов «каждый важен: интерактивные методы профилактики трави в школе» .Примерные сценарии классных часов</a:t>
            </a:r>
          </a:p>
          <a:p>
            <a:pPr algn="just"/>
            <a:r>
              <a:rPr lang="ru-RU" sz="2400" dirty="0"/>
              <a:t>2. Рузский городской округ Московской области</a:t>
            </a:r>
            <a:r>
              <a:rPr lang="ru-RU" dirty="0"/>
              <a:t>. </a:t>
            </a:r>
            <a:r>
              <a:rPr lang="ru-RU" dirty="0">
                <a:hlinkClick r:id="rId2"/>
              </a:rPr>
              <a:t>https://vk.com/wall-212004453_261</a:t>
            </a:r>
            <a:r>
              <a:rPr lang="ru-RU" dirty="0"/>
              <a:t>. Совместный проект Администрации Рузского городского округа и Московский областной филиал Московского университета МВД России имени В. Я. </a:t>
            </a:r>
            <a:r>
              <a:rPr lang="ru-RU" dirty="0" err="1"/>
              <a:t>Кикотя</a:t>
            </a:r>
            <a:r>
              <a:rPr lang="ru-RU" dirty="0"/>
              <a:t>. Молодежное общественное содружество «Товарищества» (МОСТ).</a:t>
            </a:r>
          </a:p>
          <a:p>
            <a:pPr algn="just"/>
            <a:r>
              <a:rPr lang="ru-RU" sz="2400" dirty="0"/>
              <a:t>3. Челябинск. </a:t>
            </a:r>
          </a:p>
          <a:p>
            <a:pPr algn="just"/>
            <a:r>
              <a:rPr lang="ru-RU" sz="2400" dirty="0"/>
              <a:t>Методический сборник «Про каждого: травля –это не норма».</a:t>
            </a:r>
          </a:p>
          <a:p>
            <a:pPr algn="just"/>
            <a:r>
              <a:rPr lang="ru-RU" sz="2000" dirty="0"/>
              <a:t>Примеры наиболее удачных мероприятий по социализации (здоровой коммуникации) детей. </a:t>
            </a:r>
          </a:p>
          <a:p>
            <a:pPr algn="just"/>
            <a:endParaRPr lang="ru-RU" sz="2400" dirty="0"/>
          </a:p>
        </p:txBody>
      </p:sp>
      <p:sp>
        <p:nvSpPr>
          <p:cNvPr id="7" name="Овальная выноска 1">
            <a:extLst>
              <a:ext uri="{FF2B5EF4-FFF2-40B4-BE49-F238E27FC236}">
                <a16:creationId xmlns:a16="http://schemas.microsoft.com/office/drawing/2014/main" id="{BE28B51B-FD30-AAFB-0EBD-EECEBC9DDF0E}"/>
              </a:ext>
            </a:extLst>
          </p:cNvPr>
          <p:cNvSpPr/>
          <p:nvPr/>
        </p:nvSpPr>
        <p:spPr>
          <a:xfrm>
            <a:off x="3024555" y="5602626"/>
            <a:ext cx="8427218" cy="993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Авторами рассмотрен опыт  4 регионов,  11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94665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Вывод: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DE0350B-0364-F9DD-9113-B9150582A263}"/>
              </a:ext>
            </a:extLst>
          </p:cNvPr>
          <p:cNvSpPr/>
          <p:nvPr/>
        </p:nvSpPr>
        <p:spPr>
          <a:xfrm>
            <a:off x="940525" y="1200664"/>
            <a:ext cx="10310949" cy="534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сложность и многоаспектность этого явления, те меры, которые направлены на решение конкретной ситуации должны быть комплексными, т.е. рассчитаны на работу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 только с жертвой травли (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и агрессором, но и со всем школьным коллективом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действие этих мер не должно быть ограничено рамками образовательной организации, школы, это должен быть комплексный подход, затрагивающий всех субъектов профилактики травли, все силы и средства.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17;p21">
            <a:extLst>
              <a:ext uri="{FF2B5EF4-FFF2-40B4-BE49-F238E27FC236}">
                <a16:creationId xmlns:a16="http://schemas.microsoft.com/office/drawing/2014/main" id="{8FE7467F-BE88-072E-E04E-E076E8475BE2}"/>
              </a:ext>
            </a:extLst>
          </p:cNvPr>
          <p:cNvSpPr/>
          <p:nvPr/>
        </p:nvSpPr>
        <p:spPr>
          <a:xfrm>
            <a:off x="307552" y="2309136"/>
            <a:ext cx="2423397" cy="3286521"/>
          </a:xfrm>
          <a:custGeom>
            <a:avLst/>
            <a:gdLst/>
            <a:ahLst/>
            <a:cxnLst/>
            <a:rect l="l" t="t" r="r" b="b"/>
            <a:pathLst>
              <a:path w="5056909" h="6858000" extrusionOk="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Содержание методических рекомендаций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B986E03-C3DD-9835-F601-6DC344A68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428017"/>
              </p:ext>
            </p:extLst>
          </p:nvPr>
        </p:nvGraphicFramePr>
        <p:xfrm>
          <a:off x="1846218" y="1199825"/>
          <a:ext cx="98581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1B0BF1-BA3C-0E95-E7EA-ED2177B0D0F6}"/>
              </a:ext>
            </a:extLst>
          </p:cNvPr>
          <p:cNvSpPr txBox="1"/>
          <p:nvPr/>
        </p:nvSpPr>
        <p:spPr>
          <a:xfrm>
            <a:off x="2136352" y="1534485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1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EB026-DB89-BC88-990C-2DDAB8E563D0}"/>
              </a:ext>
            </a:extLst>
          </p:cNvPr>
          <p:cNvSpPr txBox="1"/>
          <p:nvPr/>
        </p:nvSpPr>
        <p:spPr>
          <a:xfrm>
            <a:off x="2615323" y="2801583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2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A1AE-E4B4-4F24-8594-DF5F4B40F69E}"/>
              </a:ext>
            </a:extLst>
          </p:cNvPr>
          <p:cNvSpPr txBox="1"/>
          <p:nvPr/>
        </p:nvSpPr>
        <p:spPr>
          <a:xfrm>
            <a:off x="2586446" y="4068681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3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BAB4B-7E2E-53A8-477D-EABCE55B8A60}"/>
              </a:ext>
            </a:extLst>
          </p:cNvPr>
          <p:cNvSpPr txBox="1"/>
          <p:nvPr/>
        </p:nvSpPr>
        <p:spPr>
          <a:xfrm>
            <a:off x="2136351" y="5335779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4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Актуальность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D8D6F32-8743-89DF-8F93-317B416B1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721175"/>
              </p:ext>
            </p:extLst>
          </p:nvPr>
        </p:nvGraphicFramePr>
        <p:xfrm>
          <a:off x="217714" y="1410789"/>
          <a:ext cx="11234058" cy="431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09A798-D30E-ACB9-3591-52249B05A564}"/>
              </a:ext>
            </a:extLst>
          </p:cNvPr>
          <p:cNvSpPr/>
          <p:nvPr/>
        </p:nvSpPr>
        <p:spPr>
          <a:xfrm>
            <a:off x="1718245" y="5922853"/>
            <a:ext cx="10134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Основные виды угроз по результатам анонимного анкетирования учителей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F85C002-141C-7F25-8C08-2869AF2658EF}"/>
              </a:ext>
            </a:extLst>
          </p:cNvPr>
          <p:cNvSpPr txBox="1">
            <a:spLocks/>
          </p:cNvSpPr>
          <p:nvPr/>
        </p:nvSpPr>
        <p:spPr>
          <a:xfrm>
            <a:off x="596900" y="1755326"/>
            <a:ext cx="8420100" cy="4118605"/>
          </a:xfrm>
          <a:prstGeom prst="roundRect">
            <a:avLst>
              <a:gd name="adj" fmla="val 24158"/>
            </a:avLst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Рекомендации призваны помочь педагогам в решении специфичных проблем, связанных с распространением в образовательных организациях явления травли (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 среди детей и подростков.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Цель методических рекомендаций </a:t>
            </a:r>
          </a:p>
        </p:txBody>
      </p:sp>
      <p:pic>
        <p:nvPicPr>
          <p:cNvPr id="9" name="Рисунок 8" descr="График и заметка панели с карандашом">
            <a:extLst>
              <a:ext uri="{FF2B5EF4-FFF2-40B4-BE49-F238E27FC236}">
                <a16:creationId xmlns:a16="http://schemas.microsoft.com/office/drawing/2014/main" id="{4A2D635A-3AEC-9665-B23F-40F6194E5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43400">
            <a:off x="7696200" y="152862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7">
            <a:extLst>
              <a:ext uri="{FF2B5EF4-FFF2-40B4-BE49-F238E27FC236}">
                <a16:creationId xmlns:a16="http://schemas.microsoft.com/office/drawing/2014/main" id="{85D3F72B-ADE4-A4FB-9DDD-F321365EE00D}"/>
              </a:ext>
            </a:extLst>
          </p:cNvPr>
          <p:cNvSpPr/>
          <p:nvPr/>
        </p:nvSpPr>
        <p:spPr>
          <a:xfrm>
            <a:off x="7988300" y="984068"/>
            <a:ext cx="4092092" cy="5416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Повышение эффективности профилактической работы </a:t>
            </a:r>
            <a:r>
              <a:rPr lang="ru-RU" sz="2400" dirty="0"/>
              <a:t>и готовность педагогов образовательной организации к решению проблем </a:t>
            </a:r>
            <a:r>
              <a:rPr lang="ru-RU" sz="2400" dirty="0" err="1"/>
              <a:t>буллинга</a:t>
            </a:r>
            <a:r>
              <a:rPr lang="ru-RU" sz="2400" dirty="0"/>
              <a:t> в образовательных учреждениях (школах)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Ожидаемый результат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D354295-3A31-D5F1-B930-B3E93ECF5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980233"/>
              </p:ext>
            </p:extLst>
          </p:nvPr>
        </p:nvGraphicFramePr>
        <p:xfrm>
          <a:off x="307552" y="1526902"/>
          <a:ext cx="7680748" cy="50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72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ПРАВОВОЕ ОБЕСПЕЧЕНИЕ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9121FF5-5CD4-2360-FA50-30974CCA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738871"/>
              </p:ext>
            </p:extLst>
          </p:nvPr>
        </p:nvGraphicFramePr>
        <p:xfrm>
          <a:off x="215900" y="1060983"/>
          <a:ext cx="11772840" cy="55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1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ВИДЫ И ФОРМЫ ПРОФИЛАКТИЧЕСКИХ МЕРОПРИЯТИЙ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7E79E7E-9138-6132-1D53-35A06AC6A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859626"/>
              </p:ext>
            </p:extLst>
          </p:nvPr>
        </p:nvGraphicFramePr>
        <p:xfrm>
          <a:off x="1045029" y="1320800"/>
          <a:ext cx="10406743" cy="529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1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МОДЕЛЬНЫЕ АЛГОРИТМЫ ДЕЙСТВИЙ ПО ПРОФИЛАКТИКЕ ТРАВЛИ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9E3DDA6-8089-62BE-9AD3-B2C981E29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232878"/>
              </p:ext>
            </p:extLst>
          </p:nvPr>
        </p:nvGraphicFramePr>
        <p:xfrm>
          <a:off x="571501" y="1203680"/>
          <a:ext cx="10166168" cy="533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7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1D78310-0DAF-2CF6-BBAA-866B27C22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582358"/>
              </p:ext>
            </p:extLst>
          </p:nvPr>
        </p:nvGraphicFramePr>
        <p:xfrm>
          <a:off x="3022600" y="1498600"/>
          <a:ext cx="9372601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Виды мероприятий по социализации детей и подростков</a:t>
            </a:r>
          </a:p>
        </p:txBody>
      </p:sp>
      <p:pic>
        <p:nvPicPr>
          <p:cNvPr id="7" name="Рисунок 6" descr="Школьный класс со сплошной заливкой">
            <a:extLst>
              <a:ext uri="{FF2B5EF4-FFF2-40B4-BE49-F238E27FC236}">
                <a16:creationId xmlns:a16="http://schemas.microsoft.com/office/drawing/2014/main" id="{A76E20C4-FF6A-9D6B-D3B5-7D066BB94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500" y="2135024"/>
            <a:ext cx="4221693" cy="44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580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Black</vt:lpstr>
      <vt:lpstr>Calibri</vt:lpstr>
      <vt:lpstr>Calibri Light</vt:lpstr>
      <vt:lpstr>Rubik</vt:lpstr>
      <vt:lpstr>Arial</vt:lpstr>
      <vt:lpstr>Тема Office</vt:lpstr>
      <vt:lpstr>Методические рекомендации  по профилактике буллинга и социализации молодежи</vt:lpstr>
      <vt:lpstr>Содержание методических рекомендаций </vt:lpstr>
      <vt:lpstr>Актуальность </vt:lpstr>
      <vt:lpstr>Цель методических рекомендаций </vt:lpstr>
      <vt:lpstr>Ожидаемый результат</vt:lpstr>
      <vt:lpstr>ПРАВОВОЕ ОБЕСПЕЧЕНИЕ</vt:lpstr>
      <vt:lpstr>ВИДЫ И ФОРМЫ ПРОФИЛАКТИЧЕСКИХ МЕРОПРИЯТИЙ </vt:lpstr>
      <vt:lpstr>МОДЕЛЬНЫЕ АЛГОРИТМЫ ДЕЙСТВИЙ ПО ПРОФИЛАКТИКЕ ТРАВЛИ</vt:lpstr>
      <vt:lpstr>Виды мероприятий по социализации детей и подростков</vt:lpstr>
      <vt:lpstr>ОБОБЩЕНИЕ ПОЛОЖИТЕЛЬНОГО ОПЫТА ПРОФИЛАКТИКИ ТРАВЛИ И СОЦИАЛИЗАЦИИ ДЕТЕЙ И ПОДРОСТКОВ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профилактике буллинга и социализации молодежи</dc:title>
  <dc:creator>Mikhail</dc:creator>
  <cp:lastModifiedBy>Михаил А. Болвачев</cp:lastModifiedBy>
  <cp:revision>5</cp:revision>
  <dcterms:created xsi:type="dcterms:W3CDTF">2023-06-12T11:58:40Z</dcterms:created>
  <dcterms:modified xsi:type="dcterms:W3CDTF">2023-06-30T17:02:58Z</dcterms:modified>
</cp:coreProperties>
</file>